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381</TotalTime>
  <Words>360</Words>
  <Application>Microsoft Office PowerPoint</Application>
  <PresentationFormat>On-screen Show (4:3)</PresentationFormat>
  <Paragraphs>78</Paragraphs>
  <Slides>10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Escuela de Estudios Profesionales Programa Ahora Universidad del Turabo </vt:lpstr>
      <vt:lpstr>Instrucción ofrecida en línea</vt:lpstr>
      <vt:lpstr>Diseño efectivo del curso</vt:lpstr>
      <vt:lpstr>Necesidades en los cursos en línea</vt:lpstr>
      <vt:lpstr>Assessment</vt:lpstr>
      <vt:lpstr>Evaluación</vt:lpstr>
      <vt:lpstr>Implicaciones del Assessment en línea</vt:lpstr>
      <vt:lpstr>Assessment tradicional y alternativo</vt:lpstr>
      <vt:lpstr>Conclusión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de Estudios Profesionales Programa Ahora Universidad del Turabo</dc:title>
  <dc:creator>Janine Diaz</dc:creator>
  <cp:lastModifiedBy>Janine Diaz</cp:lastModifiedBy>
  <cp:revision>27</cp:revision>
  <dcterms:created xsi:type="dcterms:W3CDTF">2014-02-28T22:36:49Z</dcterms:created>
  <dcterms:modified xsi:type="dcterms:W3CDTF">2014-03-02T03:12:09Z</dcterms:modified>
</cp:coreProperties>
</file>