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70" r:id="rId10"/>
    <p:sldId id="276" r:id="rId11"/>
    <p:sldId id="268" r:id="rId12"/>
    <p:sldId id="277" r:id="rId13"/>
    <p:sldId id="275" r:id="rId14"/>
    <p:sldId id="279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75" d="100"/>
          <a:sy n="75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F9E80-FDC0-46FD-9C02-A5D0D8F4E20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FCF47AD-E8D1-44DE-BDE0-A5310D107E4F}">
      <dgm:prSet phldrT="[Text]" custT="1"/>
      <dgm:spPr/>
      <dgm:t>
        <a:bodyPr/>
        <a:lstStyle/>
        <a:p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Progreso</a:t>
          </a:r>
          <a:endParaRPr lang="en-US" sz="4400" dirty="0">
            <a:latin typeface="Times New Roman" pitchFamily="18" charset="0"/>
            <a:cs typeface="Times New Roman" pitchFamily="18" charset="0"/>
          </a:endParaRPr>
        </a:p>
      </dgm:t>
    </dgm:pt>
    <dgm:pt modelId="{612D2766-949A-44BC-8605-75DF9ACEC62B}" type="parTrans" cxnId="{6715FB41-D962-45E8-B079-56725DD368CF}">
      <dgm:prSet/>
      <dgm:spPr/>
      <dgm:t>
        <a:bodyPr/>
        <a:lstStyle/>
        <a:p>
          <a:endParaRPr lang="en-US"/>
        </a:p>
      </dgm:t>
    </dgm:pt>
    <dgm:pt modelId="{B2AF85DD-5165-4EDB-930D-AEF60C36134A}" type="sibTrans" cxnId="{6715FB41-D962-45E8-B079-56725DD368CF}">
      <dgm:prSet/>
      <dgm:spPr/>
      <dgm:t>
        <a:bodyPr/>
        <a:lstStyle/>
        <a:p>
          <a:endParaRPr lang="en-US"/>
        </a:p>
      </dgm:t>
    </dgm:pt>
    <dgm:pt modelId="{B5C1AF18-AA83-4376-882E-F60A17A765C5}">
      <dgm:prSet phldrT="[Text]" custT="1"/>
      <dgm:spPr/>
      <dgm:t>
        <a:bodyPr/>
        <a:lstStyle/>
        <a:p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Comodidad</a:t>
          </a:r>
          <a:endParaRPr lang="en-US" sz="4400" dirty="0">
            <a:latin typeface="Times New Roman" pitchFamily="18" charset="0"/>
            <a:cs typeface="Times New Roman" pitchFamily="18" charset="0"/>
          </a:endParaRPr>
        </a:p>
      </dgm:t>
    </dgm:pt>
    <dgm:pt modelId="{2269F29F-E903-40DF-AE95-5167E1BF889E}" type="parTrans" cxnId="{BF0BAA66-7EF5-4745-81C6-8ADE926D2537}">
      <dgm:prSet/>
      <dgm:spPr/>
      <dgm:t>
        <a:bodyPr/>
        <a:lstStyle/>
        <a:p>
          <a:endParaRPr lang="en-US"/>
        </a:p>
      </dgm:t>
    </dgm:pt>
    <dgm:pt modelId="{F257859F-629C-42FB-A627-7D8CBAFF4FC8}" type="sibTrans" cxnId="{BF0BAA66-7EF5-4745-81C6-8ADE926D2537}">
      <dgm:prSet/>
      <dgm:spPr/>
      <dgm:t>
        <a:bodyPr/>
        <a:lstStyle/>
        <a:p>
          <a:endParaRPr lang="en-US"/>
        </a:p>
      </dgm:t>
    </dgm:pt>
    <dgm:pt modelId="{501686BD-CD4C-4DF6-A692-DCA4BB67F523}">
      <dgm:prSet phldrT="[Text]" custT="1"/>
      <dgm:spPr/>
      <dgm:t>
        <a:bodyPr/>
        <a:lstStyle/>
        <a:p>
          <a:r>
            <a:rPr lang="en-US" sz="4400" dirty="0" smtClean="0">
              <a:latin typeface="Times New Roman" pitchFamily="18" charset="0"/>
              <a:cs typeface="Times New Roman" pitchFamily="18" charset="0"/>
            </a:rPr>
            <a:t>         </a:t>
          </a:r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Adelantos</a:t>
          </a:r>
          <a:endParaRPr lang="en-US" sz="4400" dirty="0">
            <a:latin typeface="Times New Roman" pitchFamily="18" charset="0"/>
            <a:cs typeface="Times New Roman" pitchFamily="18" charset="0"/>
          </a:endParaRPr>
        </a:p>
      </dgm:t>
    </dgm:pt>
    <dgm:pt modelId="{F8883FF4-AA65-49FD-B9C6-B645C4A90A56}" type="parTrans" cxnId="{D4FAED9F-A156-4FD8-A576-F8ABDF76ADFB}">
      <dgm:prSet/>
      <dgm:spPr/>
      <dgm:t>
        <a:bodyPr/>
        <a:lstStyle/>
        <a:p>
          <a:endParaRPr lang="en-US"/>
        </a:p>
      </dgm:t>
    </dgm:pt>
    <dgm:pt modelId="{FEB0E98F-1D0B-41DA-ABCD-FF311B7C3FE4}" type="sibTrans" cxnId="{D4FAED9F-A156-4FD8-A576-F8ABDF76ADFB}">
      <dgm:prSet/>
      <dgm:spPr/>
      <dgm:t>
        <a:bodyPr/>
        <a:lstStyle/>
        <a:p>
          <a:endParaRPr lang="en-US"/>
        </a:p>
      </dgm:t>
    </dgm:pt>
    <dgm:pt modelId="{DD72034A-9CEC-4B22-AA13-8496E3EA0812}">
      <dgm:prSet custT="1"/>
      <dgm:spPr/>
      <dgm:t>
        <a:bodyPr/>
        <a:lstStyle/>
        <a:p>
          <a:endParaRPr lang="en-US" sz="4400" dirty="0">
            <a:latin typeface="Times New Roman" pitchFamily="18" charset="0"/>
            <a:cs typeface="Times New Roman" pitchFamily="18" charset="0"/>
          </a:endParaRPr>
        </a:p>
      </dgm:t>
    </dgm:pt>
    <dgm:pt modelId="{41E0CAF5-630C-4CEF-BAA0-B92E3A9BA527}" type="parTrans" cxnId="{3BEFD80A-4560-4946-8622-C6BD27199F85}">
      <dgm:prSet/>
      <dgm:spPr/>
      <dgm:t>
        <a:bodyPr/>
        <a:lstStyle/>
        <a:p>
          <a:endParaRPr lang="en-US"/>
        </a:p>
      </dgm:t>
    </dgm:pt>
    <dgm:pt modelId="{46F6DD3A-ABC4-4225-87CC-073945C811D5}" type="sibTrans" cxnId="{3BEFD80A-4560-4946-8622-C6BD27199F85}">
      <dgm:prSet/>
      <dgm:spPr/>
      <dgm:t>
        <a:bodyPr/>
        <a:lstStyle/>
        <a:p>
          <a:endParaRPr lang="en-US"/>
        </a:p>
      </dgm:t>
    </dgm:pt>
    <dgm:pt modelId="{B04F85D5-5586-430B-8A4F-1155493D4B5E}">
      <dgm:prSet custT="1"/>
      <dgm:spPr/>
      <dgm:t>
        <a:bodyPr/>
        <a:lstStyle/>
        <a:p>
          <a:endParaRPr lang="en-US" sz="4400" dirty="0">
            <a:latin typeface="Times New Roman" pitchFamily="18" charset="0"/>
            <a:cs typeface="Times New Roman" pitchFamily="18" charset="0"/>
          </a:endParaRPr>
        </a:p>
      </dgm:t>
    </dgm:pt>
    <dgm:pt modelId="{A0573E8A-56DE-4E55-AAB5-4660F5391149}" type="parTrans" cxnId="{F2E3723B-A2AD-4562-B2D6-ACA7CB8549B1}">
      <dgm:prSet/>
      <dgm:spPr/>
      <dgm:t>
        <a:bodyPr/>
        <a:lstStyle/>
        <a:p>
          <a:endParaRPr lang="en-US"/>
        </a:p>
      </dgm:t>
    </dgm:pt>
    <dgm:pt modelId="{92C10E03-BCA8-4829-B90C-D7997C29D9C7}" type="sibTrans" cxnId="{F2E3723B-A2AD-4562-B2D6-ACA7CB8549B1}">
      <dgm:prSet/>
      <dgm:spPr/>
      <dgm:t>
        <a:bodyPr/>
        <a:lstStyle/>
        <a:p>
          <a:endParaRPr lang="en-US"/>
        </a:p>
      </dgm:t>
    </dgm:pt>
    <dgm:pt modelId="{1E81E1BA-2084-42DF-841E-92685D306034}">
      <dgm:prSet custT="1"/>
      <dgm:spPr/>
      <dgm:t>
        <a:bodyPr/>
        <a:lstStyle/>
        <a:p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Acceso</a:t>
          </a:r>
          <a:endParaRPr lang="en-US" sz="4400" dirty="0">
            <a:latin typeface="Times New Roman" pitchFamily="18" charset="0"/>
            <a:cs typeface="Times New Roman" pitchFamily="18" charset="0"/>
          </a:endParaRPr>
        </a:p>
      </dgm:t>
    </dgm:pt>
    <dgm:pt modelId="{350CD0AB-6AFD-4899-BA18-19221C13FE53}" type="parTrans" cxnId="{DAC84FBC-4495-4634-BE83-28E3D822BC46}">
      <dgm:prSet/>
      <dgm:spPr/>
      <dgm:t>
        <a:bodyPr/>
        <a:lstStyle/>
        <a:p>
          <a:endParaRPr lang="en-US"/>
        </a:p>
      </dgm:t>
    </dgm:pt>
    <dgm:pt modelId="{5824108B-F542-4877-80E7-D31C078B6447}" type="sibTrans" cxnId="{DAC84FBC-4495-4634-BE83-28E3D822BC46}">
      <dgm:prSet/>
      <dgm:spPr/>
      <dgm:t>
        <a:bodyPr/>
        <a:lstStyle/>
        <a:p>
          <a:endParaRPr lang="en-US"/>
        </a:p>
      </dgm:t>
    </dgm:pt>
    <dgm:pt modelId="{1349447C-1BC6-466D-88AD-4A5076F9BD88}" type="pres">
      <dgm:prSet presAssocID="{101F9E80-FDC0-46FD-9C02-A5D0D8F4E200}" presName="arrowDiagram" presStyleCnt="0">
        <dgm:presLayoutVars>
          <dgm:chMax val="5"/>
          <dgm:dir/>
          <dgm:resizeHandles val="exact"/>
        </dgm:presLayoutVars>
      </dgm:prSet>
      <dgm:spPr/>
    </dgm:pt>
    <dgm:pt modelId="{1D5E4F24-06B5-4033-9860-5A55188846CA}" type="pres">
      <dgm:prSet presAssocID="{101F9E80-FDC0-46FD-9C02-A5D0D8F4E200}" presName="arrow" presStyleLbl="bgShp" presStyleIdx="0" presStyleCnt="1" custScaleX="107456" custLinFactNeighborX="-22500" custLinFactNeighborY="-36000"/>
      <dgm:spPr/>
    </dgm:pt>
    <dgm:pt modelId="{01383DBF-9FCE-4F74-BEC7-6A687904286D}" type="pres">
      <dgm:prSet presAssocID="{101F9E80-FDC0-46FD-9C02-A5D0D8F4E200}" presName="arrowDiagram4" presStyleCnt="0"/>
      <dgm:spPr/>
    </dgm:pt>
    <dgm:pt modelId="{3BDF4A6C-D71F-42D1-85B2-8EF0D79D58E4}" type="pres">
      <dgm:prSet presAssocID="{5FCF47AD-E8D1-44DE-BDE0-A5310D107E4F}" presName="bullet4a" presStyleLbl="node1" presStyleIdx="0" presStyleCnt="4"/>
      <dgm:spPr/>
    </dgm:pt>
    <dgm:pt modelId="{F90DC436-1915-4381-8DD6-08A107CC8550}" type="pres">
      <dgm:prSet presAssocID="{5FCF47AD-E8D1-44DE-BDE0-A5310D107E4F}" presName="textBox4a" presStyleLbl="revTx" presStyleIdx="0" presStyleCnt="4" custScaleX="195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24315-41CB-4FC9-8972-837BE23138A8}" type="pres">
      <dgm:prSet presAssocID="{1E81E1BA-2084-42DF-841E-92685D306034}" presName="bullet4b" presStyleLbl="node1" presStyleIdx="1" presStyleCnt="4"/>
      <dgm:spPr/>
    </dgm:pt>
    <dgm:pt modelId="{7BEEA1D0-472D-48AA-A240-AA828A82BC62}" type="pres">
      <dgm:prSet presAssocID="{1E81E1BA-2084-42DF-841E-92685D306034}" presName="textBox4b" presStyleLbl="revTx" presStyleIdx="1" presStyleCnt="4" custScaleX="168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226D0-9AB7-4FCB-A198-B08D60C30719}" type="pres">
      <dgm:prSet presAssocID="{B5C1AF18-AA83-4376-882E-F60A17A765C5}" presName="bullet4c" presStyleLbl="node1" presStyleIdx="2" presStyleCnt="4"/>
      <dgm:spPr/>
    </dgm:pt>
    <dgm:pt modelId="{15794E92-9280-4098-B403-2CEAD836DC3F}" type="pres">
      <dgm:prSet presAssocID="{B5C1AF18-AA83-4376-882E-F60A17A765C5}" presName="textBox4c" presStyleLbl="revTx" presStyleIdx="2" presStyleCnt="4" custScaleX="238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9FCB7-0415-4951-9CCD-92AAFDA7744A}" type="pres">
      <dgm:prSet presAssocID="{501686BD-CD4C-4DF6-A692-DCA4BB67F523}" presName="bullet4d" presStyleLbl="node1" presStyleIdx="3" presStyleCnt="4"/>
      <dgm:spPr/>
    </dgm:pt>
    <dgm:pt modelId="{EC94C314-9A10-467D-9667-9AE196BF1786}" type="pres">
      <dgm:prSet presAssocID="{501686BD-CD4C-4DF6-A692-DCA4BB67F523}" presName="textBox4d" presStyleLbl="revTx" presStyleIdx="3" presStyleCnt="4" custScaleX="276190" custLinFactNeighborX="7777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A56519-E3F3-4897-8BD0-CE4816C63E4F}" type="presOf" srcId="{DD72034A-9CEC-4B22-AA13-8496E3EA0812}" destId="{15794E92-9280-4098-B403-2CEAD836DC3F}" srcOrd="0" destOrd="1" presId="urn:microsoft.com/office/officeart/2005/8/layout/arrow2"/>
    <dgm:cxn modelId="{BF0BAA66-7EF5-4745-81C6-8ADE926D2537}" srcId="{101F9E80-FDC0-46FD-9C02-A5D0D8F4E200}" destId="{B5C1AF18-AA83-4376-882E-F60A17A765C5}" srcOrd="2" destOrd="0" parTransId="{2269F29F-E903-40DF-AE95-5167E1BF889E}" sibTransId="{F257859F-629C-42FB-A627-7D8CBAFF4FC8}"/>
    <dgm:cxn modelId="{AD78590D-0A76-49F9-94E6-B0408E7B2CA2}" type="presOf" srcId="{B5C1AF18-AA83-4376-882E-F60A17A765C5}" destId="{15794E92-9280-4098-B403-2CEAD836DC3F}" srcOrd="0" destOrd="0" presId="urn:microsoft.com/office/officeart/2005/8/layout/arrow2"/>
    <dgm:cxn modelId="{F2E3723B-A2AD-4562-B2D6-ACA7CB8549B1}" srcId="{5FCF47AD-E8D1-44DE-BDE0-A5310D107E4F}" destId="{B04F85D5-5586-430B-8A4F-1155493D4B5E}" srcOrd="0" destOrd="0" parTransId="{A0573E8A-56DE-4E55-AAB5-4660F5391149}" sibTransId="{92C10E03-BCA8-4829-B90C-D7997C29D9C7}"/>
    <dgm:cxn modelId="{07FE4B45-CB9E-48BB-BA7D-1B00A3250648}" type="presOf" srcId="{5FCF47AD-E8D1-44DE-BDE0-A5310D107E4F}" destId="{F90DC436-1915-4381-8DD6-08A107CC8550}" srcOrd="0" destOrd="0" presId="urn:microsoft.com/office/officeart/2005/8/layout/arrow2"/>
    <dgm:cxn modelId="{3BEFD80A-4560-4946-8622-C6BD27199F85}" srcId="{B5C1AF18-AA83-4376-882E-F60A17A765C5}" destId="{DD72034A-9CEC-4B22-AA13-8496E3EA0812}" srcOrd="0" destOrd="0" parTransId="{41E0CAF5-630C-4CEF-BAA0-B92E3A9BA527}" sibTransId="{46F6DD3A-ABC4-4225-87CC-073945C811D5}"/>
    <dgm:cxn modelId="{DA3F9242-CAC7-4CC4-80CC-1B46D04A683A}" type="presOf" srcId="{101F9E80-FDC0-46FD-9C02-A5D0D8F4E200}" destId="{1349447C-1BC6-466D-88AD-4A5076F9BD88}" srcOrd="0" destOrd="0" presId="urn:microsoft.com/office/officeart/2005/8/layout/arrow2"/>
    <dgm:cxn modelId="{D4FAED9F-A156-4FD8-A576-F8ABDF76ADFB}" srcId="{101F9E80-FDC0-46FD-9C02-A5D0D8F4E200}" destId="{501686BD-CD4C-4DF6-A692-DCA4BB67F523}" srcOrd="3" destOrd="0" parTransId="{F8883FF4-AA65-49FD-B9C6-B645C4A90A56}" sibTransId="{FEB0E98F-1D0B-41DA-ABCD-FF311B7C3FE4}"/>
    <dgm:cxn modelId="{DAC84FBC-4495-4634-BE83-28E3D822BC46}" srcId="{101F9E80-FDC0-46FD-9C02-A5D0D8F4E200}" destId="{1E81E1BA-2084-42DF-841E-92685D306034}" srcOrd="1" destOrd="0" parTransId="{350CD0AB-6AFD-4899-BA18-19221C13FE53}" sibTransId="{5824108B-F542-4877-80E7-D31C078B6447}"/>
    <dgm:cxn modelId="{6715FB41-D962-45E8-B079-56725DD368CF}" srcId="{101F9E80-FDC0-46FD-9C02-A5D0D8F4E200}" destId="{5FCF47AD-E8D1-44DE-BDE0-A5310D107E4F}" srcOrd="0" destOrd="0" parTransId="{612D2766-949A-44BC-8605-75DF9ACEC62B}" sibTransId="{B2AF85DD-5165-4EDB-930D-AEF60C36134A}"/>
    <dgm:cxn modelId="{834B166C-0AFC-42A1-9ABF-DE3E8069B2B0}" type="presOf" srcId="{1E81E1BA-2084-42DF-841E-92685D306034}" destId="{7BEEA1D0-472D-48AA-A240-AA828A82BC62}" srcOrd="0" destOrd="0" presId="urn:microsoft.com/office/officeart/2005/8/layout/arrow2"/>
    <dgm:cxn modelId="{742EF1FF-7CD6-411F-9CA1-3C7164D784FA}" type="presOf" srcId="{501686BD-CD4C-4DF6-A692-DCA4BB67F523}" destId="{EC94C314-9A10-467D-9667-9AE196BF1786}" srcOrd="0" destOrd="0" presId="urn:microsoft.com/office/officeart/2005/8/layout/arrow2"/>
    <dgm:cxn modelId="{52C077FD-FFDD-438B-871E-56B331BE7F73}" type="presOf" srcId="{B04F85D5-5586-430B-8A4F-1155493D4B5E}" destId="{F90DC436-1915-4381-8DD6-08A107CC8550}" srcOrd="0" destOrd="1" presId="urn:microsoft.com/office/officeart/2005/8/layout/arrow2"/>
    <dgm:cxn modelId="{EFCA3BE7-3899-4124-B50B-F36CA00623E1}" type="presParOf" srcId="{1349447C-1BC6-466D-88AD-4A5076F9BD88}" destId="{1D5E4F24-06B5-4033-9860-5A55188846CA}" srcOrd="0" destOrd="0" presId="urn:microsoft.com/office/officeart/2005/8/layout/arrow2"/>
    <dgm:cxn modelId="{21A1F1D8-E38C-4630-9C8F-A63BCCAD6BAC}" type="presParOf" srcId="{1349447C-1BC6-466D-88AD-4A5076F9BD88}" destId="{01383DBF-9FCE-4F74-BEC7-6A687904286D}" srcOrd="1" destOrd="0" presId="urn:microsoft.com/office/officeart/2005/8/layout/arrow2"/>
    <dgm:cxn modelId="{3E3A2247-B198-456B-AAE1-523214601664}" type="presParOf" srcId="{01383DBF-9FCE-4F74-BEC7-6A687904286D}" destId="{3BDF4A6C-D71F-42D1-85B2-8EF0D79D58E4}" srcOrd="0" destOrd="0" presId="urn:microsoft.com/office/officeart/2005/8/layout/arrow2"/>
    <dgm:cxn modelId="{348A9F7D-82A6-4591-AB82-8B4ADB06ABFD}" type="presParOf" srcId="{01383DBF-9FCE-4F74-BEC7-6A687904286D}" destId="{F90DC436-1915-4381-8DD6-08A107CC8550}" srcOrd="1" destOrd="0" presId="urn:microsoft.com/office/officeart/2005/8/layout/arrow2"/>
    <dgm:cxn modelId="{1C8193D6-454F-4D3B-8AE3-30868CD9994A}" type="presParOf" srcId="{01383DBF-9FCE-4F74-BEC7-6A687904286D}" destId="{C0624315-41CB-4FC9-8972-837BE23138A8}" srcOrd="2" destOrd="0" presId="urn:microsoft.com/office/officeart/2005/8/layout/arrow2"/>
    <dgm:cxn modelId="{1C82E040-617C-427D-8BDA-721E36D69FED}" type="presParOf" srcId="{01383DBF-9FCE-4F74-BEC7-6A687904286D}" destId="{7BEEA1D0-472D-48AA-A240-AA828A82BC62}" srcOrd="3" destOrd="0" presId="urn:microsoft.com/office/officeart/2005/8/layout/arrow2"/>
    <dgm:cxn modelId="{CB958972-B2FC-4089-8C02-D41FA3BD4C19}" type="presParOf" srcId="{01383DBF-9FCE-4F74-BEC7-6A687904286D}" destId="{E36226D0-9AB7-4FCB-A198-B08D60C30719}" srcOrd="4" destOrd="0" presId="urn:microsoft.com/office/officeart/2005/8/layout/arrow2"/>
    <dgm:cxn modelId="{A68B1C4A-78BA-4847-A309-8EB78CD0A209}" type="presParOf" srcId="{01383DBF-9FCE-4F74-BEC7-6A687904286D}" destId="{15794E92-9280-4098-B403-2CEAD836DC3F}" srcOrd="5" destOrd="0" presId="urn:microsoft.com/office/officeart/2005/8/layout/arrow2"/>
    <dgm:cxn modelId="{6653FA06-F98A-4B06-AFCC-6C02AD918797}" type="presParOf" srcId="{01383DBF-9FCE-4F74-BEC7-6A687904286D}" destId="{0409FCB7-0415-4951-9CCD-92AAFDA7744A}" srcOrd="6" destOrd="0" presId="urn:microsoft.com/office/officeart/2005/8/layout/arrow2"/>
    <dgm:cxn modelId="{BD6D5E7E-5E52-47D5-B21A-E02BF61D148E}" type="presParOf" srcId="{01383DBF-9FCE-4F74-BEC7-6A687904286D}" destId="{EC94C314-9A10-467D-9667-9AE196BF1786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5E1CEE-0E5C-4B90-84DE-48509F66A822}" type="doc">
      <dgm:prSet loTypeId="urn:microsoft.com/office/officeart/2005/8/layout/hList3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F526BAED-90FD-49FC-A4AD-F2CE13A8D163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Argumentos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371187-0565-4D13-834A-F0C87607B3C5}" type="parTrans" cxnId="{A7679D80-7582-473F-B177-91C3499F83BA}">
      <dgm:prSet/>
      <dgm:spPr/>
      <dgm:t>
        <a:bodyPr/>
        <a:lstStyle/>
        <a:p>
          <a:endParaRPr lang="en-US"/>
        </a:p>
      </dgm:t>
    </dgm:pt>
    <dgm:pt modelId="{FE3D720C-F245-42D6-B28D-9868E982A5C9}" type="sibTrans" cxnId="{A7679D80-7582-473F-B177-91C3499F83BA}">
      <dgm:prSet/>
      <dgm:spPr/>
      <dgm:t>
        <a:bodyPr/>
        <a:lstStyle/>
        <a:p>
          <a:endParaRPr lang="en-US"/>
        </a:p>
      </dgm:t>
    </dgm:pt>
    <dgm:pt modelId="{D401967A-888E-4278-8020-3624DCC0E2BE}">
      <dgm:prSet phldrT="[Text]" custT="1"/>
      <dgm:spPr/>
      <dgm:t>
        <a:bodyPr/>
        <a:lstStyle/>
        <a:p>
          <a:pPr algn="ctr"/>
          <a:r>
            <a:rPr lang="es-PR" sz="24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Comunidad   Científica </a:t>
          </a:r>
        </a:p>
        <a:p>
          <a:pPr algn="l"/>
          <a:r>
            <a:rPr lang="es-PR" sz="18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*No tiene que ser científicos</a:t>
          </a:r>
        </a:p>
        <a:p>
          <a:pPr algn="l"/>
          <a:endParaRPr lang="es-PR" sz="1800" noProof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s-PR" sz="18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*Herramientas conceptuales básicas  </a:t>
          </a:r>
        </a:p>
        <a:p>
          <a:pPr algn="l"/>
          <a:endParaRPr lang="es-PR" sz="1800" noProof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s-PR" sz="18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*El impacto de este saber sobre la vida cotidiana</a:t>
          </a:r>
          <a:endParaRPr lang="es-PR" sz="18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1ECF9E-680F-4D43-8766-47A27475AFD6}" type="parTrans" cxnId="{7F38C64B-6461-4DB4-9915-F192C0606082}">
      <dgm:prSet/>
      <dgm:spPr/>
      <dgm:t>
        <a:bodyPr/>
        <a:lstStyle/>
        <a:p>
          <a:endParaRPr lang="en-US"/>
        </a:p>
      </dgm:t>
    </dgm:pt>
    <dgm:pt modelId="{CFEE77F1-3D95-4745-9DDB-2DED1AA6C132}" type="sibTrans" cxnId="{7F38C64B-6461-4DB4-9915-F192C0606082}">
      <dgm:prSet/>
      <dgm:spPr/>
      <dgm:t>
        <a:bodyPr/>
        <a:lstStyle/>
        <a:p>
          <a:endParaRPr lang="en-US"/>
        </a:p>
      </dgm:t>
    </dgm:pt>
    <dgm:pt modelId="{4E61CE40-8929-405C-B147-B30F8895E8F0}">
      <dgm:prSet phldrT="[Text]" custT="1"/>
      <dgm:spPr/>
      <dgm:t>
        <a:bodyPr/>
        <a:lstStyle/>
        <a:p>
          <a:pPr algn="ctr"/>
          <a:endParaRPr lang="es-PR" sz="2400" noProof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endParaRPr lang="es-PR" sz="2400" noProof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s-PR" sz="2400" noProof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Pseudociencias</a:t>
          </a:r>
          <a:endParaRPr lang="es-PR" sz="1600" noProof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s-PR" sz="16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*No son científicas</a:t>
          </a:r>
        </a:p>
        <a:p>
          <a:pPr algn="l"/>
          <a:endParaRPr lang="es-PR" sz="1600" noProof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s-PR" sz="16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*Distintos objetivos</a:t>
          </a:r>
        </a:p>
        <a:p>
          <a:pPr algn="l"/>
          <a:endParaRPr lang="es-PR" sz="1600" noProof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s-PR" sz="16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*Encontrar respuestas a distintas preguntas</a:t>
          </a:r>
        </a:p>
        <a:p>
          <a:pPr algn="l"/>
          <a:endParaRPr lang="es-PR" sz="1600" noProof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s-PR" sz="16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*No importa la intervención científica en sus explicaciones.</a:t>
          </a:r>
        </a:p>
        <a:p>
          <a:pPr algn="ctr"/>
          <a:endParaRPr lang="es-PR" sz="1600" noProof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endParaRPr lang="es-PR" sz="1600" noProof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endParaRPr lang="es-PR" sz="16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E466DF-DE01-47D5-A683-56A11A3311A5}" type="parTrans" cxnId="{714B7A40-62C1-44D3-AC3E-D3F92C56E4DD}">
      <dgm:prSet/>
      <dgm:spPr/>
      <dgm:t>
        <a:bodyPr/>
        <a:lstStyle/>
        <a:p>
          <a:endParaRPr lang="en-US"/>
        </a:p>
      </dgm:t>
    </dgm:pt>
    <dgm:pt modelId="{D5EAAF65-DA15-482D-82B6-60A4527140A1}" type="sibTrans" cxnId="{714B7A40-62C1-44D3-AC3E-D3F92C56E4DD}">
      <dgm:prSet/>
      <dgm:spPr/>
      <dgm:t>
        <a:bodyPr/>
        <a:lstStyle/>
        <a:p>
          <a:endParaRPr lang="en-US"/>
        </a:p>
      </dgm:t>
    </dgm:pt>
    <dgm:pt modelId="{20C55E51-A921-4B56-A285-4F8BA804523D}">
      <dgm:prSet/>
      <dgm:spPr/>
      <dgm:t>
        <a:bodyPr/>
        <a:lstStyle/>
        <a:p>
          <a:pPr algn="ctr"/>
          <a:r>
            <a:rPr lang="es-PR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Alfabetización Científica</a:t>
          </a:r>
        </a:p>
        <a:p>
          <a:pPr algn="l"/>
          <a:endParaRPr lang="es-PR" noProof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s-PR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*Describir</a:t>
          </a:r>
        </a:p>
        <a:p>
          <a:pPr algn="l"/>
          <a:r>
            <a:rPr lang="es-PR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 Explicar </a:t>
          </a:r>
        </a:p>
        <a:p>
          <a:pPr algn="l"/>
          <a:r>
            <a:rPr lang="es-PR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*Predecir fenómenos naturales </a:t>
          </a:r>
          <a:endParaRPr lang="es-PR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1D27E6-367B-4975-8158-86ABF52C405F}" type="parTrans" cxnId="{A11AA34A-70DB-4EAB-8B01-CE2B6B401F6C}">
      <dgm:prSet/>
      <dgm:spPr/>
      <dgm:t>
        <a:bodyPr/>
        <a:lstStyle/>
        <a:p>
          <a:endParaRPr lang="en-US"/>
        </a:p>
      </dgm:t>
    </dgm:pt>
    <dgm:pt modelId="{69605AE7-8B78-41DA-AB38-AD44A41E8BA3}" type="sibTrans" cxnId="{A11AA34A-70DB-4EAB-8B01-CE2B6B401F6C}">
      <dgm:prSet/>
      <dgm:spPr/>
      <dgm:t>
        <a:bodyPr/>
        <a:lstStyle/>
        <a:p>
          <a:endParaRPr lang="en-US"/>
        </a:p>
      </dgm:t>
    </dgm:pt>
    <dgm:pt modelId="{061234CC-D423-44C0-9999-A5316C7375BB}" type="pres">
      <dgm:prSet presAssocID="{625E1CEE-0E5C-4B90-84DE-48509F66A82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E6B05B-7426-4092-86AA-096E8E26911C}" type="pres">
      <dgm:prSet presAssocID="{F526BAED-90FD-49FC-A4AD-F2CE13A8D163}" presName="roof" presStyleLbl="dkBgShp" presStyleIdx="0" presStyleCnt="2" custLinFactNeighborY="-10101"/>
      <dgm:spPr/>
      <dgm:t>
        <a:bodyPr/>
        <a:lstStyle/>
        <a:p>
          <a:endParaRPr lang="en-US"/>
        </a:p>
      </dgm:t>
    </dgm:pt>
    <dgm:pt modelId="{E2B4FA30-D787-4B6E-A2B3-80A5A389AF6B}" type="pres">
      <dgm:prSet presAssocID="{F526BAED-90FD-49FC-A4AD-F2CE13A8D163}" presName="pillars" presStyleCnt="0"/>
      <dgm:spPr/>
      <dgm:t>
        <a:bodyPr/>
        <a:lstStyle/>
        <a:p>
          <a:endParaRPr lang="en-US"/>
        </a:p>
      </dgm:t>
    </dgm:pt>
    <dgm:pt modelId="{D11F7613-3907-4C37-85E9-D0D97C1D37A0}" type="pres">
      <dgm:prSet presAssocID="{F526BAED-90FD-49FC-A4AD-F2CE13A8D16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3EA0E-BE35-43D0-911D-071DCE0F41B8}" type="pres">
      <dgm:prSet presAssocID="{20C55E51-A921-4B56-A285-4F8BA804523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E0142-0072-4D7B-BCFD-DA11DBCA6CC9}" type="pres">
      <dgm:prSet presAssocID="{4E61CE40-8929-405C-B147-B30F8895E8F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294B2-F9B0-407E-BA60-E69998D77964}" type="pres">
      <dgm:prSet presAssocID="{F526BAED-90FD-49FC-A4AD-F2CE13A8D163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7F38C64B-6461-4DB4-9915-F192C0606082}" srcId="{F526BAED-90FD-49FC-A4AD-F2CE13A8D163}" destId="{D401967A-888E-4278-8020-3624DCC0E2BE}" srcOrd="0" destOrd="0" parTransId="{B11ECF9E-680F-4D43-8766-47A27475AFD6}" sibTransId="{CFEE77F1-3D95-4745-9DDB-2DED1AA6C132}"/>
    <dgm:cxn modelId="{B6493D5B-0241-42AE-BA9C-7F7B3B720DD7}" type="presOf" srcId="{20C55E51-A921-4B56-A285-4F8BA804523D}" destId="{8E33EA0E-BE35-43D0-911D-071DCE0F41B8}" srcOrd="0" destOrd="0" presId="urn:microsoft.com/office/officeart/2005/8/layout/hList3"/>
    <dgm:cxn modelId="{A7679D80-7582-473F-B177-91C3499F83BA}" srcId="{625E1CEE-0E5C-4B90-84DE-48509F66A822}" destId="{F526BAED-90FD-49FC-A4AD-F2CE13A8D163}" srcOrd="0" destOrd="0" parTransId="{02371187-0565-4D13-834A-F0C87607B3C5}" sibTransId="{FE3D720C-F245-42D6-B28D-9868E982A5C9}"/>
    <dgm:cxn modelId="{5E87C203-1FBD-4C1A-BDA6-520E99FCFC6F}" type="presOf" srcId="{F526BAED-90FD-49FC-A4AD-F2CE13A8D163}" destId="{00E6B05B-7426-4092-86AA-096E8E26911C}" srcOrd="0" destOrd="0" presId="urn:microsoft.com/office/officeart/2005/8/layout/hList3"/>
    <dgm:cxn modelId="{A11AA34A-70DB-4EAB-8B01-CE2B6B401F6C}" srcId="{F526BAED-90FD-49FC-A4AD-F2CE13A8D163}" destId="{20C55E51-A921-4B56-A285-4F8BA804523D}" srcOrd="1" destOrd="0" parTransId="{8C1D27E6-367B-4975-8158-86ABF52C405F}" sibTransId="{69605AE7-8B78-41DA-AB38-AD44A41E8BA3}"/>
    <dgm:cxn modelId="{773B0351-183B-4361-BE9D-DD9B65679A28}" type="presOf" srcId="{4E61CE40-8929-405C-B147-B30F8895E8F0}" destId="{6CBE0142-0072-4D7B-BCFD-DA11DBCA6CC9}" srcOrd="0" destOrd="0" presId="urn:microsoft.com/office/officeart/2005/8/layout/hList3"/>
    <dgm:cxn modelId="{305387A7-0F33-4CCC-A745-BA1C1B74CEDE}" type="presOf" srcId="{D401967A-888E-4278-8020-3624DCC0E2BE}" destId="{D11F7613-3907-4C37-85E9-D0D97C1D37A0}" srcOrd="0" destOrd="0" presId="urn:microsoft.com/office/officeart/2005/8/layout/hList3"/>
    <dgm:cxn modelId="{714B7A40-62C1-44D3-AC3E-D3F92C56E4DD}" srcId="{F526BAED-90FD-49FC-A4AD-F2CE13A8D163}" destId="{4E61CE40-8929-405C-B147-B30F8895E8F0}" srcOrd="2" destOrd="0" parTransId="{54E466DF-DE01-47D5-A683-56A11A3311A5}" sibTransId="{D5EAAF65-DA15-482D-82B6-60A4527140A1}"/>
    <dgm:cxn modelId="{596FDD89-8FDF-4137-B477-AA36241C8393}" type="presOf" srcId="{625E1CEE-0E5C-4B90-84DE-48509F66A822}" destId="{061234CC-D423-44C0-9999-A5316C7375BB}" srcOrd="0" destOrd="0" presId="urn:microsoft.com/office/officeart/2005/8/layout/hList3"/>
    <dgm:cxn modelId="{53BFB948-1E4E-40A3-9E89-32C4F65B3D61}" type="presParOf" srcId="{061234CC-D423-44C0-9999-A5316C7375BB}" destId="{00E6B05B-7426-4092-86AA-096E8E26911C}" srcOrd="0" destOrd="0" presId="urn:microsoft.com/office/officeart/2005/8/layout/hList3"/>
    <dgm:cxn modelId="{475D1776-AA9E-44F1-AA13-B8C0A44DF86D}" type="presParOf" srcId="{061234CC-D423-44C0-9999-A5316C7375BB}" destId="{E2B4FA30-D787-4B6E-A2B3-80A5A389AF6B}" srcOrd="1" destOrd="0" presId="urn:microsoft.com/office/officeart/2005/8/layout/hList3"/>
    <dgm:cxn modelId="{8B7F1225-5CD0-4F22-9084-E66782D30E2B}" type="presParOf" srcId="{E2B4FA30-D787-4B6E-A2B3-80A5A389AF6B}" destId="{D11F7613-3907-4C37-85E9-D0D97C1D37A0}" srcOrd="0" destOrd="0" presId="urn:microsoft.com/office/officeart/2005/8/layout/hList3"/>
    <dgm:cxn modelId="{7C9EE370-9384-4204-9ED4-73968424B1B9}" type="presParOf" srcId="{E2B4FA30-D787-4B6E-A2B3-80A5A389AF6B}" destId="{8E33EA0E-BE35-43D0-911D-071DCE0F41B8}" srcOrd="1" destOrd="0" presId="urn:microsoft.com/office/officeart/2005/8/layout/hList3"/>
    <dgm:cxn modelId="{A01FF3AF-55CC-48D2-BA91-4DA291E70782}" type="presParOf" srcId="{E2B4FA30-D787-4B6E-A2B3-80A5A389AF6B}" destId="{6CBE0142-0072-4D7B-BCFD-DA11DBCA6CC9}" srcOrd="2" destOrd="0" presId="urn:microsoft.com/office/officeart/2005/8/layout/hList3"/>
    <dgm:cxn modelId="{791AA60C-C3F1-48F5-B308-82C796A6C814}" type="presParOf" srcId="{061234CC-D423-44C0-9999-A5316C7375BB}" destId="{079294B2-F9B0-407E-BA60-E69998D7796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44DC5F-60A0-41DA-AEF7-B6AD9047203E}" type="doc">
      <dgm:prSet loTypeId="urn:microsoft.com/office/officeart/2005/8/layout/vList4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8F6D7E2F-6C52-4568-9EFD-F5932431C94F}">
      <dgm:prSet phldrT="[Text]"/>
      <dgm:spPr/>
      <dgm:t>
        <a:bodyPr/>
        <a:lstStyle/>
        <a:p>
          <a:r>
            <a:rPr lang="es-PR" noProof="0" dirty="0" smtClean="0"/>
            <a:t>Primera Fase</a:t>
          </a:r>
          <a:endParaRPr lang="es-PR" noProof="0" dirty="0"/>
        </a:p>
      </dgm:t>
    </dgm:pt>
    <dgm:pt modelId="{9B12224A-0086-492F-84F2-70AA35128F85}" type="parTrans" cxnId="{4657082E-E020-430B-B866-6C23A3724502}">
      <dgm:prSet/>
      <dgm:spPr/>
      <dgm:t>
        <a:bodyPr/>
        <a:lstStyle/>
        <a:p>
          <a:endParaRPr lang="en-US"/>
        </a:p>
      </dgm:t>
    </dgm:pt>
    <dgm:pt modelId="{88F2E073-07BC-40A1-BDC8-A88BBF529BF0}" type="sibTrans" cxnId="{4657082E-E020-430B-B866-6C23A3724502}">
      <dgm:prSet/>
      <dgm:spPr/>
      <dgm:t>
        <a:bodyPr/>
        <a:lstStyle/>
        <a:p>
          <a:endParaRPr lang="en-US"/>
        </a:p>
      </dgm:t>
    </dgm:pt>
    <dgm:pt modelId="{F925EBEE-D38D-4A1D-9380-8753C2581551}">
      <dgm:prSet phldrT="[Text]"/>
      <dgm:spPr/>
      <dgm:t>
        <a:bodyPr/>
        <a:lstStyle/>
        <a:p>
          <a:r>
            <a:rPr lang="es-PR" noProof="0" dirty="0" smtClean="0"/>
            <a:t>El carbón y la máquina de vapor como fuentes de energía.</a:t>
          </a:r>
          <a:endParaRPr lang="es-PR" noProof="0" dirty="0"/>
        </a:p>
      </dgm:t>
    </dgm:pt>
    <dgm:pt modelId="{D020B519-E7B3-4D1F-8999-7F15C2DF575B}" type="parTrans" cxnId="{7B06EC58-F137-45D7-ACF2-BE531348A021}">
      <dgm:prSet/>
      <dgm:spPr/>
      <dgm:t>
        <a:bodyPr/>
        <a:lstStyle/>
        <a:p>
          <a:endParaRPr lang="en-US"/>
        </a:p>
      </dgm:t>
    </dgm:pt>
    <dgm:pt modelId="{93C93857-003B-4CF6-8410-1C85CB914643}" type="sibTrans" cxnId="{7B06EC58-F137-45D7-ACF2-BE531348A021}">
      <dgm:prSet/>
      <dgm:spPr/>
      <dgm:t>
        <a:bodyPr/>
        <a:lstStyle/>
        <a:p>
          <a:endParaRPr lang="en-US"/>
        </a:p>
      </dgm:t>
    </dgm:pt>
    <dgm:pt modelId="{3E73C66D-7461-44B2-8806-18D8670377B2}">
      <dgm:prSet phldrT="[Text]"/>
      <dgm:spPr/>
      <dgm:t>
        <a:bodyPr/>
        <a:lstStyle/>
        <a:p>
          <a:r>
            <a:rPr lang="es-PR" noProof="0" dirty="0" smtClean="0"/>
            <a:t>Segunda Fase</a:t>
          </a:r>
          <a:endParaRPr lang="es-PR" noProof="0" dirty="0"/>
        </a:p>
      </dgm:t>
    </dgm:pt>
    <dgm:pt modelId="{ED4727DF-34C6-410E-AF01-EFE52ACC7BE1}" type="parTrans" cxnId="{33F0A48B-A922-4FEF-9087-38EA14BF5C9F}">
      <dgm:prSet/>
      <dgm:spPr/>
      <dgm:t>
        <a:bodyPr/>
        <a:lstStyle/>
        <a:p>
          <a:endParaRPr lang="en-US"/>
        </a:p>
      </dgm:t>
    </dgm:pt>
    <dgm:pt modelId="{45695FCF-C26D-40E8-A1BE-EC1C1EB281DD}" type="sibTrans" cxnId="{33F0A48B-A922-4FEF-9087-38EA14BF5C9F}">
      <dgm:prSet/>
      <dgm:spPr/>
      <dgm:t>
        <a:bodyPr/>
        <a:lstStyle/>
        <a:p>
          <a:endParaRPr lang="en-US"/>
        </a:p>
      </dgm:t>
    </dgm:pt>
    <dgm:pt modelId="{F61E719B-1243-47E6-BF69-6AAE3078565C}">
      <dgm:prSet phldrT="[Text]"/>
      <dgm:spPr/>
      <dgm:t>
        <a:bodyPr/>
        <a:lstStyle/>
        <a:p>
          <a:r>
            <a:rPr lang="es-PR" noProof="0" dirty="0" smtClean="0"/>
            <a:t>Se generó el empleo de la electricidad y el petróleo.</a:t>
          </a:r>
          <a:endParaRPr lang="es-PR" noProof="0" dirty="0"/>
        </a:p>
      </dgm:t>
    </dgm:pt>
    <dgm:pt modelId="{B6EFC7D1-91FF-49DA-A410-E995AECBF889}" type="parTrans" cxnId="{5FB6D2C0-0416-4BD0-BC63-6097ABD04976}">
      <dgm:prSet/>
      <dgm:spPr/>
      <dgm:t>
        <a:bodyPr/>
        <a:lstStyle/>
        <a:p>
          <a:endParaRPr lang="en-US"/>
        </a:p>
      </dgm:t>
    </dgm:pt>
    <dgm:pt modelId="{3A0D980F-45B2-4505-A3FB-A94B36DEE10E}" type="sibTrans" cxnId="{5FB6D2C0-0416-4BD0-BC63-6097ABD04976}">
      <dgm:prSet/>
      <dgm:spPr/>
      <dgm:t>
        <a:bodyPr/>
        <a:lstStyle/>
        <a:p>
          <a:endParaRPr lang="en-US"/>
        </a:p>
      </dgm:t>
    </dgm:pt>
    <dgm:pt modelId="{9A68CFA5-F1C4-47B0-B584-2B44EF04C2AB}">
      <dgm:prSet phldrT="[Text]"/>
      <dgm:spPr/>
      <dgm:t>
        <a:bodyPr/>
        <a:lstStyle/>
        <a:p>
          <a:r>
            <a:rPr lang="es-PR" noProof="0" dirty="0" smtClean="0"/>
            <a:t>Transporte y medios de comunicación.</a:t>
          </a:r>
          <a:endParaRPr lang="es-PR" noProof="0" dirty="0"/>
        </a:p>
      </dgm:t>
    </dgm:pt>
    <dgm:pt modelId="{99C6C3A2-36F4-4A3C-881A-19250959820C}" type="parTrans" cxnId="{3919F2AC-4E8B-4A04-BB90-E5DB4C6FF802}">
      <dgm:prSet/>
      <dgm:spPr/>
      <dgm:t>
        <a:bodyPr/>
        <a:lstStyle/>
        <a:p>
          <a:endParaRPr lang="en-US"/>
        </a:p>
      </dgm:t>
    </dgm:pt>
    <dgm:pt modelId="{D7CEF71C-4415-46AD-9D74-C392C188E714}" type="sibTrans" cxnId="{3919F2AC-4E8B-4A04-BB90-E5DB4C6FF802}">
      <dgm:prSet/>
      <dgm:spPr/>
      <dgm:t>
        <a:bodyPr/>
        <a:lstStyle/>
        <a:p>
          <a:endParaRPr lang="en-US"/>
        </a:p>
      </dgm:t>
    </dgm:pt>
    <dgm:pt modelId="{E8F1B35D-6B23-491C-8404-822E426992FF}">
      <dgm:prSet phldrT="[Text]"/>
      <dgm:spPr/>
      <dgm:t>
        <a:bodyPr/>
        <a:lstStyle/>
        <a:p>
          <a:r>
            <a:rPr lang="es-PR" noProof="0" dirty="0" smtClean="0"/>
            <a:t>Tercera Fase</a:t>
          </a:r>
          <a:endParaRPr lang="es-PR" noProof="0" dirty="0"/>
        </a:p>
      </dgm:t>
    </dgm:pt>
    <dgm:pt modelId="{3DB92DC6-6EFD-493C-86A6-973079948F3B}" type="parTrans" cxnId="{139A10A5-B8FF-4905-A752-2C9FA6005AA4}">
      <dgm:prSet/>
      <dgm:spPr/>
      <dgm:t>
        <a:bodyPr/>
        <a:lstStyle/>
        <a:p>
          <a:endParaRPr lang="en-US"/>
        </a:p>
      </dgm:t>
    </dgm:pt>
    <dgm:pt modelId="{3E78CCF8-D855-4D5D-8ABD-3B9A2E10562E}" type="sibTrans" cxnId="{139A10A5-B8FF-4905-A752-2C9FA6005AA4}">
      <dgm:prSet/>
      <dgm:spPr/>
      <dgm:t>
        <a:bodyPr/>
        <a:lstStyle/>
        <a:p>
          <a:endParaRPr lang="en-US"/>
        </a:p>
      </dgm:t>
    </dgm:pt>
    <dgm:pt modelId="{583E2376-738A-4F34-905C-3A5914852E86}">
      <dgm:prSet phldrT="[Text]"/>
      <dgm:spPr/>
      <dgm:t>
        <a:bodyPr/>
        <a:lstStyle/>
        <a:p>
          <a:r>
            <a:rPr lang="es-PR" noProof="0" dirty="0" smtClean="0"/>
            <a:t>Energía renovable</a:t>
          </a:r>
          <a:endParaRPr lang="es-PR" noProof="0" dirty="0"/>
        </a:p>
      </dgm:t>
    </dgm:pt>
    <dgm:pt modelId="{FD3205A5-BC79-47FD-B7CE-97F35054DBC4}" type="parTrans" cxnId="{C27565A1-E204-482E-B98E-2EF8C5FD380E}">
      <dgm:prSet/>
      <dgm:spPr/>
      <dgm:t>
        <a:bodyPr/>
        <a:lstStyle/>
        <a:p>
          <a:endParaRPr lang="en-US"/>
        </a:p>
      </dgm:t>
    </dgm:pt>
    <dgm:pt modelId="{E39C00A7-FE99-48C9-A1B7-CC73C88D9C96}" type="sibTrans" cxnId="{C27565A1-E204-482E-B98E-2EF8C5FD380E}">
      <dgm:prSet/>
      <dgm:spPr/>
      <dgm:t>
        <a:bodyPr/>
        <a:lstStyle/>
        <a:p>
          <a:endParaRPr lang="en-US"/>
        </a:p>
      </dgm:t>
    </dgm:pt>
    <dgm:pt modelId="{56B794FF-3D61-4D9D-8DE3-667E558978E4}">
      <dgm:prSet phldrT="[Text]"/>
      <dgm:spPr/>
      <dgm:t>
        <a:bodyPr/>
        <a:lstStyle/>
        <a:p>
          <a:r>
            <a:rPr lang="es-PR" noProof="0" dirty="0" smtClean="0"/>
            <a:t>Nace la sociedad de la información.</a:t>
          </a:r>
          <a:endParaRPr lang="es-PR" noProof="0" dirty="0"/>
        </a:p>
      </dgm:t>
    </dgm:pt>
    <dgm:pt modelId="{31619127-58CE-481D-B6A2-A0FBA99D664E}" type="parTrans" cxnId="{9EDC66A6-C0B2-4291-BDFD-E1DDD1DBFAEE}">
      <dgm:prSet/>
      <dgm:spPr/>
      <dgm:t>
        <a:bodyPr/>
        <a:lstStyle/>
        <a:p>
          <a:endParaRPr lang="en-US"/>
        </a:p>
      </dgm:t>
    </dgm:pt>
    <dgm:pt modelId="{524E980E-E229-45C4-B5CB-03B5987A9B59}" type="sibTrans" cxnId="{9EDC66A6-C0B2-4291-BDFD-E1DDD1DBFAEE}">
      <dgm:prSet/>
      <dgm:spPr/>
      <dgm:t>
        <a:bodyPr/>
        <a:lstStyle/>
        <a:p>
          <a:endParaRPr lang="en-US"/>
        </a:p>
      </dgm:t>
    </dgm:pt>
    <dgm:pt modelId="{96D0048B-DFE4-478B-89E9-AFF204AF68A6}" type="pres">
      <dgm:prSet presAssocID="{3244DC5F-60A0-41DA-AEF7-B6AD904720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282704-3634-447E-A601-B7134F3F9CCD}" type="pres">
      <dgm:prSet presAssocID="{8F6D7E2F-6C52-4568-9EFD-F5932431C94F}" presName="comp" presStyleCnt="0"/>
      <dgm:spPr/>
    </dgm:pt>
    <dgm:pt modelId="{792D2A44-D693-464C-A1FC-D92D23600D3A}" type="pres">
      <dgm:prSet presAssocID="{8F6D7E2F-6C52-4568-9EFD-F5932431C94F}" presName="box" presStyleLbl="node1" presStyleIdx="0" presStyleCnt="3"/>
      <dgm:spPr/>
      <dgm:t>
        <a:bodyPr/>
        <a:lstStyle/>
        <a:p>
          <a:endParaRPr lang="en-US"/>
        </a:p>
      </dgm:t>
    </dgm:pt>
    <dgm:pt modelId="{858EC3C1-5934-4CBA-BAEB-4F6BAC0877CC}" type="pres">
      <dgm:prSet presAssocID="{8F6D7E2F-6C52-4568-9EFD-F5932431C94F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C3D5D0-C96E-4D46-85AD-CA24682E0192}" type="pres">
      <dgm:prSet presAssocID="{8F6D7E2F-6C52-4568-9EFD-F5932431C94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29B0F-4D91-41D9-B15F-5172C2446EC8}" type="pres">
      <dgm:prSet presAssocID="{88F2E073-07BC-40A1-BDC8-A88BBF529BF0}" presName="spacer" presStyleCnt="0"/>
      <dgm:spPr/>
    </dgm:pt>
    <dgm:pt modelId="{6E2C2183-8262-41CD-B742-0A143F427270}" type="pres">
      <dgm:prSet presAssocID="{3E73C66D-7461-44B2-8806-18D8670377B2}" presName="comp" presStyleCnt="0"/>
      <dgm:spPr/>
    </dgm:pt>
    <dgm:pt modelId="{119F0F3B-5AA7-4389-B564-01A694F08CF2}" type="pres">
      <dgm:prSet presAssocID="{3E73C66D-7461-44B2-8806-18D8670377B2}" presName="box" presStyleLbl="node1" presStyleIdx="1" presStyleCnt="3"/>
      <dgm:spPr/>
      <dgm:t>
        <a:bodyPr/>
        <a:lstStyle/>
        <a:p>
          <a:endParaRPr lang="en-US"/>
        </a:p>
      </dgm:t>
    </dgm:pt>
    <dgm:pt modelId="{C5703F06-D2E3-48ED-B76D-6DFD2E01550E}" type="pres">
      <dgm:prSet presAssocID="{3E73C66D-7461-44B2-8806-18D8670377B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072C9B3-AA91-4223-834E-1CFD2217DF81}" type="pres">
      <dgm:prSet presAssocID="{3E73C66D-7461-44B2-8806-18D8670377B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D8CA6-55A4-4987-B581-6A0978EE4DC9}" type="pres">
      <dgm:prSet presAssocID="{45695FCF-C26D-40E8-A1BE-EC1C1EB281DD}" presName="spacer" presStyleCnt="0"/>
      <dgm:spPr/>
    </dgm:pt>
    <dgm:pt modelId="{E7B36946-8ABE-4643-91BD-18E98EFA198E}" type="pres">
      <dgm:prSet presAssocID="{E8F1B35D-6B23-491C-8404-822E426992FF}" presName="comp" presStyleCnt="0"/>
      <dgm:spPr/>
    </dgm:pt>
    <dgm:pt modelId="{EE9FDF9F-FCF9-4D2C-BC75-6AE000B70ECB}" type="pres">
      <dgm:prSet presAssocID="{E8F1B35D-6B23-491C-8404-822E426992FF}" presName="box" presStyleLbl="node1" presStyleIdx="2" presStyleCnt="3"/>
      <dgm:spPr/>
      <dgm:t>
        <a:bodyPr/>
        <a:lstStyle/>
        <a:p>
          <a:endParaRPr lang="en-US"/>
        </a:p>
      </dgm:t>
    </dgm:pt>
    <dgm:pt modelId="{ABF2927B-7301-4C07-BD6C-C31965AB0EA7}" type="pres">
      <dgm:prSet presAssocID="{E8F1B35D-6B23-491C-8404-822E426992F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6E58586-9F51-46B9-B170-CD934AC3410A}" type="pres">
      <dgm:prSet presAssocID="{E8F1B35D-6B23-491C-8404-822E426992F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63C928-B70F-4449-9B93-7DF27B2FCC9E}" type="presOf" srcId="{9A68CFA5-F1C4-47B0-B584-2B44EF04C2AB}" destId="{A072C9B3-AA91-4223-834E-1CFD2217DF81}" srcOrd="1" destOrd="2" presId="urn:microsoft.com/office/officeart/2005/8/layout/vList4"/>
    <dgm:cxn modelId="{2936210C-77E6-4D87-984F-3248DDED7BC4}" type="presOf" srcId="{E8F1B35D-6B23-491C-8404-822E426992FF}" destId="{EE9FDF9F-FCF9-4D2C-BC75-6AE000B70ECB}" srcOrd="0" destOrd="0" presId="urn:microsoft.com/office/officeart/2005/8/layout/vList4"/>
    <dgm:cxn modelId="{9EDC66A6-C0B2-4291-BDFD-E1DDD1DBFAEE}" srcId="{E8F1B35D-6B23-491C-8404-822E426992FF}" destId="{56B794FF-3D61-4D9D-8DE3-667E558978E4}" srcOrd="1" destOrd="0" parTransId="{31619127-58CE-481D-B6A2-A0FBA99D664E}" sibTransId="{524E980E-E229-45C4-B5CB-03B5987A9B59}"/>
    <dgm:cxn modelId="{90B97109-D399-45E7-AA0C-A48779382360}" type="presOf" srcId="{F925EBEE-D38D-4A1D-9380-8753C2581551}" destId="{8DC3D5D0-C96E-4D46-85AD-CA24682E0192}" srcOrd="1" destOrd="1" presId="urn:microsoft.com/office/officeart/2005/8/layout/vList4"/>
    <dgm:cxn modelId="{4D95B193-7384-4E6E-96BF-B23B7AF7D601}" type="presOf" srcId="{3244DC5F-60A0-41DA-AEF7-B6AD9047203E}" destId="{96D0048B-DFE4-478B-89E9-AFF204AF68A6}" srcOrd="0" destOrd="0" presId="urn:microsoft.com/office/officeart/2005/8/layout/vList4"/>
    <dgm:cxn modelId="{27471573-E29E-4D44-9448-0855B60E666C}" type="presOf" srcId="{3E73C66D-7461-44B2-8806-18D8670377B2}" destId="{A072C9B3-AA91-4223-834E-1CFD2217DF81}" srcOrd="1" destOrd="0" presId="urn:microsoft.com/office/officeart/2005/8/layout/vList4"/>
    <dgm:cxn modelId="{7B06EC58-F137-45D7-ACF2-BE531348A021}" srcId="{8F6D7E2F-6C52-4568-9EFD-F5932431C94F}" destId="{F925EBEE-D38D-4A1D-9380-8753C2581551}" srcOrd="0" destOrd="0" parTransId="{D020B519-E7B3-4D1F-8999-7F15C2DF575B}" sibTransId="{93C93857-003B-4CF6-8410-1C85CB914643}"/>
    <dgm:cxn modelId="{37DBAF2C-B37F-4974-8DE0-03BF3F5A0318}" type="presOf" srcId="{56B794FF-3D61-4D9D-8DE3-667E558978E4}" destId="{06E58586-9F51-46B9-B170-CD934AC3410A}" srcOrd="1" destOrd="2" presId="urn:microsoft.com/office/officeart/2005/8/layout/vList4"/>
    <dgm:cxn modelId="{2EE46F0C-024A-4EB9-A3FA-37A79F0264D4}" type="presOf" srcId="{56B794FF-3D61-4D9D-8DE3-667E558978E4}" destId="{EE9FDF9F-FCF9-4D2C-BC75-6AE000B70ECB}" srcOrd="0" destOrd="2" presId="urn:microsoft.com/office/officeart/2005/8/layout/vList4"/>
    <dgm:cxn modelId="{3919F2AC-4E8B-4A04-BB90-E5DB4C6FF802}" srcId="{3E73C66D-7461-44B2-8806-18D8670377B2}" destId="{9A68CFA5-F1C4-47B0-B584-2B44EF04C2AB}" srcOrd="1" destOrd="0" parTransId="{99C6C3A2-36F4-4A3C-881A-19250959820C}" sibTransId="{D7CEF71C-4415-46AD-9D74-C392C188E714}"/>
    <dgm:cxn modelId="{F3B9654A-189B-4C32-AC8B-8345F015C63A}" type="presOf" srcId="{3E73C66D-7461-44B2-8806-18D8670377B2}" destId="{119F0F3B-5AA7-4389-B564-01A694F08CF2}" srcOrd="0" destOrd="0" presId="urn:microsoft.com/office/officeart/2005/8/layout/vList4"/>
    <dgm:cxn modelId="{79893D34-C0B5-4D70-AFA5-16448A3BB20F}" type="presOf" srcId="{583E2376-738A-4F34-905C-3A5914852E86}" destId="{EE9FDF9F-FCF9-4D2C-BC75-6AE000B70ECB}" srcOrd="0" destOrd="1" presId="urn:microsoft.com/office/officeart/2005/8/layout/vList4"/>
    <dgm:cxn modelId="{4657082E-E020-430B-B866-6C23A3724502}" srcId="{3244DC5F-60A0-41DA-AEF7-B6AD9047203E}" destId="{8F6D7E2F-6C52-4568-9EFD-F5932431C94F}" srcOrd="0" destOrd="0" parTransId="{9B12224A-0086-492F-84F2-70AA35128F85}" sibTransId="{88F2E073-07BC-40A1-BDC8-A88BBF529BF0}"/>
    <dgm:cxn modelId="{92B804C7-3464-44CD-A0D8-85736E5B6B9A}" type="presOf" srcId="{F61E719B-1243-47E6-BF69-6AAE3078565C}" destId="{A072C9B3-AA91-4223-834E-1CFD2217DF81}" srcOrd="1" destOrd="1" presId="urn:microsoft.com/office/officeart/2005/8/layout/vList4"/>
    <dgm:cxn modelId="{C27565A1-E204-482E-B98E-2EF8C5FD380E}" srcId="{E8F1B35D-6B23-491C-8404-822E426992FF}" destId="{583E2376-738A-4F34-905C-3A5914852E86}" srcOrd="0" destOrd="0" parTransId="{FD3205A5-BC79-47FD-B7CE-97F35054DBC4}" sibTransId="{E39C00A7-FE99-48C9-A1B7-CC73C88D9C96}"/>
    <dgm:cxn modelId="{33F0A48B-A922-4FEF-9087-38EA14BF5C9F}" srcId="{3244DC5F-60A0-41DA-AEF7-B6AD9047203E}" destId="{3E73C66D-7461-44B2-8806-18D8670377B2}" srcOrd="1" destOrd="0" parTransId="{ED4727DF-34C6-410E-AF01-EFE52ACC7BE1}" sibTransId="{45695FCF-C26D-40E8-A1BE-EC1C1EB281DD}"/>
    <dgm:cxn modelId="{1FE69C6D-AAC9-4719-B482-E80B6E14950F}" type="presOf" srcId="{583E2376-738A-4F34-905C-3A5914852E86}" destId="{06E58586-9F51-46B9-B170-CD934AC3410A}" srcOrd="1" destOrd="1" presId="urn:microsoft.com/office/officeart/2005/8/layout/vList4"/>
    <dgm:cxn modelId="{7D9A9B93-99B5-4AA4-877E-3999C5AC3025}" type="presOf" srcId="{F925EBEE-D38D-4A1D-9380-8753C2581551}" destId="{792D2A44-D693-464C-A1FC-D92D23600D3A}" srcOrd="0" destOrd="1" presId="urn:microsoft.com/office/officeart/2005/8/layout/vList4"/>
    <dgm:cxn modelId="{26D6C150-8B46-4C3A-8DB7-13E3708E3280}" type="presOf" srcId="{8F6D7E2F-6C52-4568-9EFD-F5932431C94F}" destId="{792D2A44-D693-464C-A1FC-D92D23600D3A}" srcOrd="0" destOrd="0" presId="urn:microsoft.com/office/officeart/2005/8/layout/vList4"/>
    <dgm:cxn modelId="{E8A249B2-21B6-4B93-9665-4171D40D2878}" type="presOf" srcId="{9A68CFA5-F1C4-47B0-B584-2B44EF04C2AB}" destId="{119F0F3B-5AA7-4389-B564-01A694F08CF2}" srcOrd="0" destOrd="2" presId="urn:microsoft.com/office/officeart/2005/8/layout/vList4"/>
    <dgm:cxn modelId="{AA3E19AB-4E38-4C45-ACC1-02F156C8BC5A}" type="presOf" srcId="{F61E719B-1243-47E6-BF69-6AAE3078565C}" destId="{119F0F3B-5AA7-4389-B564-01A694F08CF2}" srcOrd="0" destOrd="1" presId="urn:microsoft.com/office/officeart/2005/8/layout/vList4"/>
    <dgm:cxn modelId="{5FB6D2C0-0416-4BD0-BC63-6097ABD04976}" srcId="{3E73C66D-7461-44B2-8806-18D8670377B2}" destId="{F61E719B-1243-47E6-BF69-6AAE3078565C}" srcOrd="0" destOrd="0" parTransId="{B6EFC7D1-91FF-49DA-A410-E995AECBF889}" sibTransId="{3A0D980F-45B2-4505-A3FB-A94B36DEE10E}"/>
    <dgm:cxn modelId="{B2AD3CC7-8796-46EA-A42F-610FE69AC7F9}" type="presOf" srcId="{E8F1B35D-6B23-491C-8404-822E426992FF}" destId="{06E58586-9F51-46B9-B170-CD934AC3410A}" srcOrd="1" destOrd="0" presId="urn:microsoft.com/office/officeart/2005/8/layout/vList4"/>
    <dgm:cxn modelId="{646A5143-0D0F-471F-BC3A-DA9CF0970824}" type="presOf" srcId="{8F6D7E2F-6C52-4568-9EFD-F5932431C94F}" destId="{8DC3D5D0-C96E-4D46-85AD-CA24682E0192}" srcOrd="1" destOrd="0" presId="urn:microsoft.com/office/officeart/2005/8/layout/vList4"/>
    <dgm:cxn modelId="{139A10A5-B8FF-4905-A752-2C9FA6005AA4}" srcId="{3244DC5F-60A0-41DA-AEF7-B6AD9047203E}" destId="{E8F1B35D-6B23-491C-8404-822E426992FF}" srcOrd="2" destOrd="0" parTransId="{3DB92DC6-6EFD-493C-86A6-973079948F3B}" sibTransId="{3E78CCF8-D855-4D5D-8ABD-3B9A2E10562E}"/>
    <dgm:cxn modelId="{B98895E5-303F-4448-89CC-3676C967D263}" type="presParOf" srcId="{96D0048B-DFE4-478B-89E9-AFF204AF68A6}" destId="{03282704-3634-447E-A601-B7134F3F9CCD}" srcOrd="0" destOrd="0" presId="urn:microsoft.com/office/officeart/2005/8/layout/vList4"/>
    <dgm:cxn modelId="{01C0EA69-C381-41FD-8E5A-03A137226F5B}" type="presParOf" srcId="{03282704-3634-447E-A601-B7134F3F9CCD}" destId="{792D2A44-D693-464C-A1FC-D92D23600D3A}" srcOrd="0" destOrd="0" presId="urn:microsoft.com/office/officeart/2005/8/layout/vList4"/>
    <dgm:cxn modelId="{5E84496B-356D-43F0-8874-9DBC017E7036}" type="presParOf" srcId="{03282704-3634-447E-A601-B7134F3F9CCD}" destId="{858EC3C1-5934-4CBA-BAEB-4F6BAC0877CC}" srcOrd="1" destOrd="0" presId="urn:microsoft.com/office/officeart/2005/8/layout/vList4"/>
    <dgm:cxn modelId="{69851120-6FF7-42F8-A685-BC2D06BF0AF4}" type="presParOf" srcId="{03282704-3634-447E-A601-B7134F3F9CCD}" destId="{8DC3D5D0-C96E-4D46-85AD-CA24682E0192}" srcOrd="2" destOrd="0" presId="urn:microsoft.com/office/officeart/2005/8/layout/vList4"/>
    <dgm:cxn modelId="{73C406B3-F91A-46D4-904A-75A97709F540}" type="presParOf" srcId="{96D0048B-DFE4-478B-89E9-AFF204AF68A6}" destId="{02729B0F-4D91-41D9-B15F-5172C2446EC8}" srcOrd="1" destOrd="0" presId="urn:microsoft.com/office/officeart/2005/8/layout/vList4"/>
    <dgm:cxn modelId="{74FC999E-940F-458A-82DF-7AF86760978C}" type="presParOf" srcId="{96D0048B-DFE4-478B-89E9-AFF204AF68A6}" destId="{6E2C2183-8262-41CD-B742-0A143F427270}" srcOrd="2" destOrd="0" presId="urn:microsoft.com/office/officeart/2005/8/layout/vList4"/>
    <dgm:cxn modelId="{F4146DBD-C393-48BF-AED7-D484F696352B}" type="presParOf" srcId="{6E2C2183-8262-41CD-B742-0A143F427270}" destId="{119F0F3B-5AA7-4389-B564-01A694F08CF2}" srcOrd="0" destOrd="0" presId="urn:microsoft.com/office/officeart/2005/8/layout/vList4"/>
    <dgm:cxn modelId="{95BA5BD0-1EC1-468D-96BA-8CD5FA59D48D}" type="presParOf" srcId="{6E2C2183-8262-41CD-B742-0A143F427270}" destId="{C5703F06-D2E3-48ED-B76D-6DFD2E01550E}" srcOrd="1" destOrd="0" presId="urn:microsoft.com/office/officeart/2005/8/layout/vList4"/>
    <dgm:cxn modelId="{09D0C6A7-610E-49AF-B0AF-D2D869D2F2F1}" type="presParOf" srcId="{6E2C2183-8262-41CD-B742-0A143F427270}" destId="{A072C9B3-AA91-4223-834E-1CFD2217DF81}" srcOrd="2" destOrd="0" presId="urn:microsoft.com/office/officeart/2005/8/layout/vList4"/>
    <dgm:cxn modelId="{DD5F5877-949A-4915-A322-4E788FBEFEAC}" type="presParOf" srcId="{96D0048B-DFE4-478B-89E9-AFF204AF68A6}" destId="{0C3D8CA6-55A4-4987-B581-6A0978EE4DC9}" srcOrd="3" destOrd="0" presId="urn:microsoft.com/office/officeart/2005/8/layout/vList4"/>
    <dgm:cxn modelId="{5BB32227-4F8E-4CB1-8E54-14B5A64D553A}" type="presParOf" srcId="{96D0048B-DFE4-478B-89E9-AFF204AF68A6}" destId="{E7B36946-8ABE-4643-91BD-18E98EFA198E}" srcOrd="4" destOrd="0" presId="urn:microsoft.com/office/officeart/2005/8/layout/vList4"/>
    <dgm:cxn modelId="{63F9BEF8-D5BE-4426-856F-C961E4C204D6}" type="presParOf" srcId="{E7B36946-8ABE-4643-91BD-18E98EFA198E}" destId="{EE9FDF9F-FCF9-4D2C-BC75-6AE000B70ECB}" srcOrd="0" destOrd="0" presId="urn:microsoft.com/office/officeart/2005/8/layout/vList4"/>
    <dgm:cxn modelId="{FEF1917C-9270-4D53-9B5F-29470908C2D0}" type="presParOf" srcId="{E7B36946-8ABE-4643-91BD-18E98EFA198E}" destId="{ABF2927B-7301-4C07-BD6C-C31965AB0EA7}" srcOrd="1" destOrd="0" presId="urn:microsoft.com/office/officeart/2005/8/layout/vList4"/>
    <dgm:cxn modelId="{61E404E0-2F40-4821-82E4-46420D91D01F}" type="presParOf" srcId="{E7B36946-8ABE-4643-91BD-18E98EFA198E}" destId="{06E58586-9F51-46B9-B170-CD934AC3410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70DF50-E8DF-431E-A1A9-94F5F2578549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ACE7F-5286-4652-A062-3EB2F253E5F6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Edad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 </a:t>
          </a:r>
        </a:p>
        <a:p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Piedra</a:t>
          </a:r>
          <a:endParaRPr lang="en-US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6A3142-42AC-406E-B494-B19EDFCEBC36}" type="parTrans" cxnId="{57B449B9-C3AB-41CF-9BD4-4A3D068BB01C}">
      <dgm:prSet/>
      <dgm:spPr/>
      <dgm:t>
        <a:bodyPr/>
        <a:lstStyle/>
        <a:p>
          <a:endParaRPr lang="en-US"/>
        </a:p>
      </dgm:t>
    </dgm:pt>
    <dgm:pt modelId="{D8FD4447-CCA8-4B3E-BEC0-06DD20C83854}" type="sibTrans" cxnId="{57B449B9-C3AB-41CF-9BD4-4A3D068BB01C}">
      <dgm:prSet/>
      <dgm:spPr/>
      <dgm:t>
        <a:bodyPr/>
        <a:lstStyle/>
        <a:p>
          <a:endParaRPr lang="en-US"/>
        </a:p>
      </dgm:t>
    </dgm:pt>
    <dgm:pt modelId="{7660A576-A9B5-4396-B278-8F8C6836A241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Edad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de </a:t>
          </a:r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Piedra</a:t>
          </a:r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Nueva</a:t>
          </a:r>
          <a:endParaRPr lang="en-US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3AFECE-4721-4D69-A533-4A649DC1564D}" type="parTrans" cxnId="{D2F08257-6972-4A2D-A46F-AEC302FD1145}">
      <dgm:prSet/>
      <dgm:spPr/>
      <dgm:t>
        <a:bodyPr/>
        <a:lstStyle/>
        <a:p>
          <a:endParaRPr lang="en-US"/>
        </a:p>
      </dgm:t>
    </dgm:pt>
    <dgm:pt modelId="{F4DF2E36-D8EB-4BE2-829F-136D7C39514A}" type="sibTrans" cxnId="{D2F08257-6972-4A2D-A46F-AEC302FD1145}">
      <dgm:prSet/>
      <dgm:spPr/>
      <dgm:t>
        <a:bodyPr/>
        <a:lstStyle/>
        <a:p>
          <a:endParaRPr lang="en-US"/>
        </a:p>
      </dgm:t>
    </dgm:pt>
    <dgm:pt modelId="{E76B50FD-2141-4841-B68F-9C3ADEC38F16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Edad</a:t>
          </a:r>
          <a:r>
            <a:rPr lang="en-US" b="1" dirty="0" smtClean="0">
              <a:solidFill>
                <a:schemeClr val="tx1"/>
              </a:solidFill>
            </a:rPr>
            <a:t> de los </a:t>
          </a:r>
          <a:r>
            <a:rPr lang="en-US" b="1" dirty="0" err="1" smtClean="0">
              <a:solidFill>
                <a:schemeClr val="tx1"/>
              </a:solidFill>
            </a:rPr>
            <a:t>Metales</a:t>
          </a:r>
          <a:endParaRPr lang="en-US" b="1" dirty="0">
            <a:solidFill>
              <a:schemeClr val="tx1"/>
            </a:solidFill>
          </a:endParaRPr>
        </a:p>
      </dgm:t>
    </dgm:pt>
    <dgm:pt modelId="{1EAFF7F3-6D02-4080-90BD-8C77CC1A9A70}" type="parTrans" cxnId="{4828DBB6-3AB5-41F8-9AC6-C85D6154AD12}">
      <dgm:prSet/>
      <dgm:spPr/>
      <dgm:t>
        <a:bodyPr/>
        <a:lstStyle/>
        <a:p>
          <a:endParaRPr lang="en-US"/>
        </a:p>
      </dgm:t>
    </dgm:pt>
    <dgm:pt modelId="{96F384C7-EE49-4425-9D51-D6C57B848BD0}" type="sibTrans" cxnId="{4828DBB6-3AB5-41F8-9AC6-C85D6154AD12}">
      <dgm:prSet/>
      <dgm:spPr/>
      <dgm:t>
        <a:bodyPr/>
        <a:lstStyle/>
        <a:p>
          <a:endParaRPr lang="en-US"/>
        </a:p>
      </dgm:t>
    </dgm:pt>
    <dgm:pt modelId="{BFDE6846-4D35-49D8-8952-C007BE3CDA57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Edad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de la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Electricidad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F01820-8333-44D2-BD7B-54035D7BE30B}" type="parTrans" cxnId="{05630B89-A4B9-4ABF-B4C0-7C5E7FC4F297}">
      <dgm:prSet/>
      <dgm:spPr/>
      <dgm:t>
        <a:bodyPr/>
        <a:lstStyle/>
        <a:p>
          <a:endParaRPr lang="en-US"/>
        </a:p>
      </dgm:t>
    </dgm:pt>
    <dgm:pt modelId="{CF2ACEB9-FA31-4F42-A138-43A31B1824A5}" type="sibTrans" cxnId="{05630B89-A4B9-4ABF-B4C0-7C5E7FC4F297}">
      <dgm:prSet/>
      <dgm:spPr/>
      <dgm:t>
        <a:bodyPr/>
        <a:lstStyle/>
        <a:p>
          <a:endParaRPr lang="en-US"/>
        </a:p>
      </dgm:t>
    </dgm:pt>
    <dgm:pt modelId="{FCF55BC6-20DC-4205-9295-C84FDDFE090D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es-PR" b="1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Edad Revolución Industrial</a:t>
          </a:r>
          <a:endParaRPr lang="es-PR" b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AD86AC-0F68-49A4-B711-FDE920CA9665}" type="parTrans" cxnId="{225E50FC-5B02-49D7-8F55-4386ADD4ADC3}">
      <dgm:prSet/>
      <dgm:spPr/>
      <dgm:t>
        <a:bodyPr/>
        <a:lstStyle/>
        <a:p>
          <a:endParaRPr lang="en-US"/>
        </a:p>
      </dgm:t>
    </dgm:pt>
    <dgm:pt modelId="{915E2626-5A4A-4FF0-88AA-DBF999CB4063}" type="sibTrans" cxnId="{225E50FC-5B02-49D7-8F55-4386ADD4ADC3}">
      <dgm:prSet/>
      <dgm:spPr/>
      <dgm:t>
        <a:bodyPr/>
        <a:lstStyle/>
        <a:p>
          <a:endParaRPr lang="en-US"/>
        </a:p>
      </dgm:t>
    </dgm:pt>
    <dgm:pt modelId="{4B8F56B9-DFCC-461E-BD9A-780B8ABA93B2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Edad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del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agua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y el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viento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D63B81-01E3-4550-B780-1249A435389C}" type="parTrans" cxnId="{A33ADCBA-64FE-4013-80D5-80F6598FFE76}">
      <dgm:prSet/>
      <dgm:spPr/>
      <dgm:t>
        <a:bodyPr/>
        <a:lstStyle/>
        <a:p>
          <a:endParaRPr lang="en-US"/>
        </a:p>
      </dgm:t>
    </dgm:pt>
    <dgm:pt modelId="{11F29258-D0E7-456A-9D94-DA66A6C377D2}" type="sibTrans" cxnId="{A33ADCBA-64FE-4013-80D5-80F6598FFE76}">
      <dgm:prSet/>
      <dgm:spPr/>
      <dgm:t>
        <a:bodyPr/>
        <a:lstStyle/>
        <a:p>
          <a:endParaRPr lang="en-US"/>
        </a:p>
      </dgm:t>
    </dgm:pt>
    <dgm:pt modelId="{A3ECC9F4-C4DA-4B56-8485-3032CE6A235A}">
      <dgm:prSet phldrT="[Text]"/>
      <dgm:spPr>
        <a:blipFill rotWithShape="0">
          <a:blip xmlns:r="http://schemas.openxmlformats.org/officeDocument/2006/relationships" r:embed="rId7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es-PR" b="1" noProof="0" dirty="0" smtClean="0">
              <a:solidFill>
                <a:schemeClr val="tx1"/>
              </a:solidFill>
            </a:rPr>
            <a:t>Edad Electrónica</a:t>
          </a:r>
          <a:endParaRPr lang="es-PR" b="1" noProof="0" dirty="0">
            <a:solidFill>
              <a:schemeClr val="tx1"/>
            </a:solidFill>
          </a:endParaRPr>
        </a:p>
      </dgm:t>
    </dgm:pt>
    <dgm:pt modelId="{45E5F0FC-5B6B-4697-9489-A8A3D2825FD0}" type="parTrans" cxnId="{D849A6BF-B9D9-457F-8B7B-947F666BF018}">
      <dgm:prSet/>
      <dgm:spPr/>
      <dgm:t>
        <a:bodyPr/>
        <a:lstStyle/>
        <a:p>
          <a:endParaRPr lang="en-US"/>
        </a:p>
      </dgm:t>
    </dgm:pt>
    <dgm:pt modelId="{A797B817-CAA7-4DF8-A51E-65B2EC767FC7}" type="sibTrans" cxnId="{D849A6BF-B9D9-457F-8B7B-947F666BF018}">
      <dgm:prSet/>
      <dgm:spPr/>
      <dgm:t>
        <a:bodyPr/>
        <a:lstStyle/>
        <a:p>
          <a:endParaRPr lang="en-US"/>
        </a:p>
      </dgm:t>
    </dgm:pt>
    <dgm:pt modelId="{00E96339-CA4D-4180-A51B-7FEC480B21CD}">
      <dgm:prSet phldrT="[Text]"/>
      <dgm:spPr>
        <a:blipFill rotWithShape="0">
          <a:blip xmlns:r="http://schemas.openxmlformats.org/officeDocument/2006/relationships" r:embed="rId8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es-PR" b="1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Edad de la Información y Telecomunicaciones</a:t>
          </a:r>
          <a:endParaRPr lang="es-PR" b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231440-FA22-43B8-A55D-348EF4DB3CA8}" type="parTrans" cxnId="{3CD34DD5-9D12-4AE7-8C4F-DD09800AD4C1}">
      <dgm:prSet/>
      <dgm:spPr/>
      <dgm:t>
        <a:bodyPr/>
        <a:lstStyle/>
        <a:p>
          <a:endParaRPr lang="en-US"/>
        </a:p>
      </dgm:t>
    </dgm:pt>
    <dgm:pt modelId="{613D0F04-FBFB-4A5F-B2AC-9B14F4D0ACB5}" type="sibTrans" cxnId="{3CD34DD5-9D12-4AE7-8C4F-DD09800AD4C1}">
      <dgm:prSet/>
      <dgm:spPr/>
      <dgm:t>
        <a:bodyPr/>
        <a:lstStyle/>
        <a:p>
          <a:endParaRPr lang="en-US"/>
        </a:p>
      </dgm:t>
    </dgm:pt>
    <dgm:pt modelId="{AA847155-A886-4E27-BA9A-58A6BE66DDA7}" type="pres">
      <dgm:prSet presAssocID="{2670DF50-E8DF-431E-A1A9-94F5F257854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50B6907-69DC-4DEF-9E84-94E243315794}" type="pres">
      <dgm:prSet presAssocID="{13BACE7F-5286-4652-A062-3EB2F253E5F6}" presName="compNode" presStyleCnt="0"/>
      <dgm:spPr/>
    </dgm:pt>
    <dgm:pt modelId="{08996C55-2058-4AF4-8B0A-2F89B33E7BE6}" type="pres">
      <dgm:prSet presAssocID="{13BACE7F-5286-4652-A062-3EB2F253E5F6}" presName="dummyConnPt" presStyleCnt="0"/>
      <dgm:spPr/>
    </dgm:pt>
    <dgm:pt modelId="{9143395F-3264-4B3D-BC41-D3749DCC73F5}" type="pres">
      <dgm:prSet presAssocID="{13BACE7F-5286-4652-A062-3EB2F253E5F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7FFC9-7652-4E3F-973E-EA761CC5EB75}" type="pres">
      <dgm:prSet presAssocID="{D8FD4447-CCA8-4B3E-BEC0-06DD20C83854}" presName="sibTrans" presStyleLbl="bgSibTrans2D1" presStyleIdx="0" presStyleCnt="7"/>
      <dgm:spPr/>
      <dgm:t>
        <a:bodyPr/>
        <a:lstStyle/>
        <a:p>
          <a:endParaRPr lang="en-US"/>
        </a:p>
      </dgm:t>
    </dgm:pt>
    <dgm:pt modelId="{D3C1CBB0-FCD0-4150-A09C-9CC1D7ACF441}" type="pres">
      <dgm:prSet presAssocID="{7660A576-A9B5-4396-B278-8F8C6836A241}" presName="compNode" presStyleCnt="0"/>
      <dgm:spPr/>
    </dgm:pt>
    <dgm:pt modelId="{632E505E-E012-45C5-BBB4-B1FC7D3E95BA}" type="pres">
      <dgm:prSet presAssocID="{7660A576-A9B5-4396-B278-8F8C6836A241}" presName="dummyConnPt" presStyleCnt="0"/>
      <dgm:spPr/>
    </dgm:pt>
    <dgm:pt modelId="{C5AC8902-D7E1-44DD-B5E1-87625870A392}" type="pres">
      <dgm:prSet presAssocID="{7660A576-A9B5-4396-B278-8F8C6836A24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76568-3CE7-4777-9069-D77A612E1AB4}" type="pres">
      <dgm:prSet presAssocID="{F4DF2E36-D8EB-4BE2-829F-136D7C39514A}" presName="sibTrans" presStyleLbl="bgSibTrans2D1" presStyleIdx="1" presStyleCnt="7"/>
      <dgm:spPr/>
      <dgm:t>
        <a:bodyPr/>
        <a:lstStyle/>
        <a:p>
          <a:endParaRPr lang="en-US"/>
        </a:p>
      </dgm:t>
    </dgm:pt>
    <dgm:pt modelId="{85571BAC-DE5F-4E15-849B-F99D134B6AA1}" type="pres">
      <dgm:prSet presAssocID="{E76B50FD-2141-4841-B68F-9C3ADEC38F16}" presName="compNode" presStyleCnt="0"/>
      <dgm:spPr/>
    </dgm:pt>
    <dgm:pt modelId="{9C34E048-FADB-48C9-A396-97A1F86DD571}" type="pres">
      <dgm:prSet presAssocID="{E76B50FD-2141-4841-B68F-9C3ADEC38F16}" presName="dummyConnPt" presStyleCnt="0"/>
      <dgm:spPr/>
    </dgm:pt>
    <dgm:pt modelId="{4B236722-ED5B-404F-8158-4BE0A7FD9549}" type="pres">
      <dgm:prSet presAssocID="{E76B50FD-2141-4841-B68F-9C3ADEC38F1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E3766-50DC-4F96-A690-7FE0788F05B0}" type="pres">
      <dgm:prSet presAssocID="{96F384C7-EE49-4425-9D51-D6C57B848BD0}" presName="sibTrans" presStyleLbl="bgSibTrans2D1" presStyleIdx="2" presStyleCnt="7"/>
      <dgm:spPr/>
      <dgm:t>
        <a:bodyPr/>
        <a:lstStyle/>
        <a:p>
          <a:endParaRPr lang="en-US"/>
        </a:p>
      </dgm:t>
    </dgm:pt>
    <dgm:pt modelId="{05C83EC6-6209-461F-9454-D2E839D068DA}" type="pres">
      <dgm:prSet presAssocID="{BFDE6846-4D35-49D8-8952-C007BE3CDA57}" presName="compNode" presStyleCnt="0"/>
      <dgm:spPr/>
    </dgm:pt>
    <dgm:pt modelId="{48C82B65-8761-4BD3-BC15-86CCFF570D57}" type="pres">
      <dgm:prSet presAssocID="{BFDE6846-4D35-49D8-8952-C007BE3CDA57}" presName="dummyConnPt" presStyleCnt="0"/>
      <dgm:spPr/>
    </dgm:pt>
    <dgm:pt modelId="{FC908CF0-9E6F-477B-8852-BB9166408DCD}" type="pres">
      <dgm:prSet presAssocID="{BFDE6846-4D35-49D8-8952-C007BE3CDA5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133BD-EFA4-436E-846E-BC414212CDBB}" type="pres">
      <dgm:prSet presAssocID="{CF2ACEB9-FA31-4F42-A138-43A31B1824A5}" presName="sibTrans" presStyleLbl="bgSibTrans2D1" presStyleIdx="3" presStyleCnt="7"/>
      <dgm:spPr/>
      <dgm:t>
        <a:bodyPr/>
        <a:lstStyle/>
        <a:p>
          <a:endParaRPr lang="en-US"/>
        </a:p>
      </dgm:t>
    </dgm:pt>
    <dgm:pt modelId="{F0D286F8-8916-457D-B4D0-2653F7C36F21}" type="pres">
      <dgm:prSet presAssocID="{FCF55BC6-20DC-4205-9295-C84FDDFE090D}" presName="compNode" presStyleCnt="0"/>
      <dgm:spPr/>
    </dgm:pt>
    <dgm:pt modelId="{29F693AC-8879-4499-A0D2-D413A481F216}" type="pres">
      <dgm:prSet presAssocID="{FCF55BC6-20DC-4205-9295-C84FDDFE090D}" presName="dummyConnPt" presStyleCnt="0"/>
      <dgm:spPr/>
    </dgm:pt>
    <dgm:pt modelId="{AD32919C-F6A1-4F04-93DE-B74897C4A26F}" type="pres">
      <dgm:prSet presAssocID="{FCF55BC6-20DC-4205-9295-C84FDDFE090D}" presName="node" presStyleLbl="node1" presStyleIdx="4" presStyleCnt="8" custLinFactNeighborX="-1067" custLinFactNeighborY="-6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678AB-3F66-4DA2-9E6A-A758632475AD}" type="pres">
      <dgm:prSet presAssocID="{915E2626-5A4A-4FF0-88AA-DBF999CB4063}" presName="sibTrans" presStyleLbl="bgSibTrans2D1" presStyleIdx="4" presStyleCnt="7"/>
      <dgm:spPr/>
      <dgm:t>
        <a:bodyPr/>
        <a:lstStyle/>
        <a:p>
          <a:endParaRPr lang="en-US"/>
        </a:p>
      </dgm:t>
    </dgm:pt>
    <dgm:pt modelId="{3A5C0A91-16E3-40A9-9DEA-F6F2BBE52FE4}" type="pres">
      <dgm:prSet presAssocID="{4B8F56B9-DFCC-461E-BD9A-780B8ABA93B2}" presName="compNode" presStyleCnt="0"/>
      <dgm:spPr/>
    </dgm:pt>
    <dgm:pt modelId="{B562F80F-DCC3-4E5C-AE85-539AB2B60793}" type="pres">
      <dgm:prSet presAssocID="{4B8F56B9-DFCC-461E-BD9A-780B8ABA93B2}" presName="dummyConnPt" presStyleCnt="0"/>
      <dgm:spPr/>
    </dgm:pt>
    <dgm:pt modelId="{4DC99601-53C5-4A35-9F6A-815563AE87C7}" type="pres">
      <dgm:prSet presAssocID="{4B8F56B9-DFCC-461E-BD9A-780B8ABA93B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0EB20-5600-4986-8DDC-C8E9CF830BA5}" type="pres">
      <dgm:prSet presAssocID="{11F29258-D0E7-456A-9D94-DA66A6C377D2}" presName="sibTrans" presStyleLbl="bgSibTrans2D1" presStyleIdx="5" presStyleCnt="7"/>
      <dgm:spPr/>
      <dgm:t>
        <a:bodyPr/>
        <a:lstStyle/>
        <a:p>
          <a:endParaRPr lang="en-US"/>
        </a:p>
      </dgm:t>
    </dgm:pt>
    <dgm:pt modelId="{60F327F5-E54F-4A0E-9B71-2852C622EF24}" type="pres">
      <dgm:prSet presAssocID="{A3ECC9F4-C4DA-4B56-8485-3032CE6A235A}" presName="compNode" presStyleCnt="0"/>
      <dgm:spPr/>
    </dgm:pt>
    <dgm:pt modelId="{EE9CE6E4-68B2-4EF8-BAF7-F49C9C285563}" type="pres">
      <dgm:prSet presAssocID="{A3ECC9F4-C4DA-4B56-8485-3032CE6A235A}" presName="dummyConnPt" presStyleCnt="0"/>
      <dgm:spPr/>
    </dgm:pt>
    <dgm:pt modelId="{2E4F1B71-9C09-45DC-93AD-6A0F209EA854}" type="pres">
      <dgm:prSet presAssocID="{A3ECC9F4-C4DA-4B56-8485-3032CE6A235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6F80A-E3EB-442E-A864-7424B5732DB6}" type="pres">
      <dgm:prSet presAssocID="{A797B817-CAA7-4DF8-A51E-65B2EC767FC7}" presName="sibTrans" presStyleLbl="bgSibTrans2D1" presStyleIdx="6" presStyleCnt="7"/>
      <dgm:spPr/>
      <dgm:t>
        <a:bodyPr/>
        <a:lstStyle/>
        <a:p>
          <a:endParaRPr lang="en-US"/>
        </a:p>
      </dgm:t>
    </dgm:pt>
    <dgm:pt modelId="{4B81EACF-1401-40F3-B543-82800CA13F40}" type="pres">
      <dgm:prSet presAssocID="{00E96339-CA4D-4180-A51B-7FEC480B21CD}" presName="compNode" presStyleCnt="0"/>
      <dgm:spPr/>
    </dgm:pt>
    <dgm:pt modelId="{F9ED2A87-590C-424C-9328-309567DCF6DE}" type="pres">
      <dgm:prSet presAssocID="{00E96339-CA4D-4180-A51B-7FEC480B21CD}" presName="dummyConnPt" presStyleCnt="0"/>
      <dgm:spPr/>
    </dgm:pt>
    <dgm:pt modelId="{98C36833-0D78-463C-8C4C-384F3064BDC4}" type="pres">
      <dgm:prSet presAssocID="{00E96339-CA4D-4180-A51B-7FEC480B21C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A70D4A-6BF9-448C-9078-68ADDF0F993D}" type="presOf" srcId="{A797B817-CAA7-4DF8-A51E-65B2EC767FC7}" destId="{CA26F80A-E3EB-442E-A864-7424B5732DB6}" srcOrd="0" destOrd="0" presId="urn:microsoft.com/office/officeart/2005/8/layout/bProcess4"/>
    <dgm:cxn modelId="{B356B67D-82B3-4714-9BC7-CB04EF624553}" type="presOf" srcId="{CF2ACEB9-FA31-4F42-A138-43A31B1824A5}" destId="{533133BD-EFA4-436E-846E-BC414212CDBB}" srcOrd="0" destOrd="0" presId="urn:microsoft.com/office/officeart/2005/8/layout/bProcess4"/>
    <dgm:cxn modelId="{41B60D82-D55D-4A9D-9436-33C3EB7B3FC0}" type="presOf" srcId="{A3ECC9F4-C4DA-4B56-8485-3032CE6A235A}" destId="{2E4F1B71-9C09-45DC-93AD-6A0F209EA854}" srcOrd="0" destOrd="0" presId="urn:microsoft.com/office/officeart/2005/8/layout/bProcess4"/>
    <dgm:cxn modelId="{A28ED7CF-55CB-4C01-8DBA-0831C9F74B76}" type="presOf" srcId="{4B8F56B9-DFCC-461E-BD9A-780B8ABA93B2}" destId="{4DC99601-53C5-4A35-9F6A-815563AE87C7}" srcOrd="0" destOrd="0" presId="urn:microsoft.com/office/officeart/2005/8/layout/bProcess4"/>
    <dgm:cxn modelId="{85E10A93-4BB9-4BC7-A78F-CD89DC5A2DBB}" type="presOf" srcId="{915E2626-5A4A-4FF0-88AA-DBF999CB4063}" destId="{F72678AB-3F66-4DA2-9E6A-A758632475AD}" srcOrd="0" destOrd="0" presId="urn:microsoft.com/office/officeart/2005/8/layout/bProcess4"/>
    <dgm:cxn modelId="{05630B89-A4B9-4ABF-B4C0-7C5E7FC4F297}" srcId="{2670DF50-E8DF-431E-A1A9-94F5F2578549}" destId="{BFDE6846-4D35-49D8-8952-C007BE3CDA57}" srcOrd="3" destOrd="0" parTransId="{FBF01820-8333-44D2-BD7B-54035D7BE30B}" sibTransId="{CF2ACEB9-FA31-4F42-A138-43A31B1824A5}"/>
    <dgm:cxn modelId="{F4DB93AA-5FC0-48AD-AD7C-386B26390086}" type="presOf" srcId="{7660A576-A9B5-4396-B278-8F8C6836A241}" destId="{C5AC8902-D7E1-44DD-B5E1-87625870A392}" srcOrd="0" destOrd="0" presId="urn:microsoft.com/office/officeart/2005/8/layout/bProcess4"/>
    <dgm:cxn modelId="{4828DBB6-3AB5-41F8-9AC6-C85D6154AD12}" srcId="{2670DF50-E8DF-431E-A1A9-94F5F2578549}" destId="{E76B50FD-2141-4841-B68F-9C3ADEC38F16}" srcOrd="2" destOrd="0" parTransId="{1EAFF7F3-6D02-4080-90BD-8C77CC1A9A70}" sibTransId="{96F384C7-EE49-4425-9D51-D6C57B848BD0}"/>
    <dgm:cxn modelId="{D2F08257-6972-4A2D-A46F-AEC302FD1145}" srcId="{2670DF50-E8DF-431E-A1A9-94F5F2578549}" destId="{7660A576-A9B5-4396-B278-8F8C6836A241}" srcOrd="1" destOrd="0" parTransId="{E53AFECE-4721-4D69-A533-4A649DC1564D}" sibTransId="{F4DF2E36-D8EB-4BE2-829F-136D7C39514A}"/>
    <dgm:cxn modelId="{6FE0E3AA-C550-4704-86E1-8253914F5522}" type="presOf" srcId="{96F384C7-EE49-4425-9D51-D6C57B848BD0}" destId="{811E3766-50DC-4F96-A690-7FE0788F05B0}" srcOrd="0" destOrd="0" presId="urn:microsoft.com/office/officeart/2005/8/layout/bProcess4"/>
    <dgm:cxn modelId="{85EE8657-5F7F-4E92-BD01-2668E3EE9CDA}" type="presOf" srcId="{F4DF2E36-D8EB-4BE2-829F-136D7C39514A}" destId="{46276568-3CE7-4777-9069-D77A612E1AB4}" srcOrd="0" destOrd="0" presId="urn:microsoft.com/office/officeart/2005/8/layout/bProcess4"/>
    <dgm:cxn modelId="{BEFF622B-338B-4C22-A67D-6B6AE56C013D}" type="presOf" srcId="{D8FD4447-CCA8-4B3E-BEC0-06DD20C83854}" destId="{55C7FFC9-7652-4E3F-973E-EA761CC5EB75}" srcOrd="0" destOrd="0" presId="urn:microsoft.com/office/officeart/2005/8/layout/bProcess4"/>
    <dgm:cxn modelId="{EFF9714C-9475-419D-A3E4-1579C59727D6}" type="presOf" srcId="{BFDE6846-4D35-49D8-8952-C007BE3CDA57}" destId="{FC908CF0-9E6F-477B-8852-BB9166408DCD}" srcOrd="0" destOrd="0" presId="urn:microsoft.com/office/officeart/2005/8/layout/bProcess4"/>
    <dgm:cxn modelId="{00CC5D72-3E92-4283-8C45-7DEA09E7FBD6}" type="presOf" srcId="{E76B50FD-2141-4841-B68F-9C3ADEC38F16}" destId="{4B236722-ED5B-404F-8158-4BE0A7FD9549}" srcOrd="0" destOrd="0" presId="urn:microsoft.com/office/officeart/2005/8/layout/bProcess4"/>
    <dgm:cxn modelId="{D849A6BF-B9D9-457F-8B7B-947F666BF018}" srcId="{2670DF50-E8DF-431E-A1A9-94F5F2578549}" destId="{A3ECC9F4-C4DA-4B56-8485-3032CE6A235A}" srcOrd="6" destOrd="0" parTransId="{45E5F0FC-5B6B-4697-9489-A8A3D2825FD0}" sibTransId="{A797B817-CAA7-4DF8-A51E-65B2EC767FC7}"/>
    <dgm:cxn modelId="{2B9699BF-EA6E-468C-B98D-8BAE038032F4}" type="presOf" srcId="{13BACE7F-5286-4652-A062-3EB2F253E5F6}" destId="{9143395F-3264-4B3D-BC41-D3749DCC73F5}" srcOrd="0" destOrd="0" presId="urn:microsoft.com/office/officeart/2005/8/layout/bProcess4"/>
    <dgm:cxn modelId="{826AD773-DE17-4411-B6AB-528AF422DC6F}" type="presOf" srcId="{11F29258-D0E7-456A-9D94-DA66A6C377D2}" destId="{DC10EB20-5600-4986-8DDC-C8E9CF830BA5}" srcOrd="0" destOrd="0" presId="urn:microsoft.com/office/officeart/2005/8/layout/bProcess4"/>
    <dgm:cxn modelId="{51C51447-2EF6-4E74-AD78-1B1B1BB58F8F}" type="presOf" srcId="{00E96339-CA4D-4180-A51B-7FEC480B21CD}" destId="{98C36833-0D78-463C-8C4C-384F3064BDC4}" srcOrd="0" destOrd="0" presId="urn:microsoft.com/office/officeart/2005/8/layout/bProcess4"/>
    <dgm:cxn modelId="{A33ADCBA-64FE-4013-80D5-80F6598FFE76}" srcId="{2670DF50-E8DF-431E-A1A9-94F5F2578549}" destId="{4B8F56B9-DFCC-461E-BD9A-780B8ABA93B2}" srcOrd="5" destOrd="0" parTransId="{EFD63B81-01E3-4550-B780-1249A435389C}" sibTransId="{11F29258-D0E7-456A-9D94-DA66A6C377D2}"/>
    <dgm:cxn modelId="{EFEF334C-7E90-4C66-976B-EE88728F2349}" type="presOf" srcId="{FCF55BC6-20DC-4205-9295-C84FDDFE090D}" destId="{AD32919C-F6A1-4F04-93DE-B74897C4A26F}" srcOrd="0" destOrd="0" presId="urn:microsoft.com/office/officeart/2005/8/layout/bProcess4"/>
    <dgm:cxn modelId="{3CD34DD5-9D12-4AE7-8C4F-DD09800AD4C1}" srcId="{2670DF50-E8DF-431E-A1A9-94F5F2578549}" destId="{00E96339-CA4D-4180-A51B-7FEC480B21CD}" srcOrd="7" destOrd="0" parTransId="{D9231440-FA22-43B8-A55D-348EF4DB3CA8}" sibTransId="{613D0F04-FBFB-4A5F-B2AC-9B14F4D0ACB5}"/>
    <dgm:cxn modelId="{57B449B9-C3AB-41CF-9BD4-4A3D068BB01C}" srcId="{2670DF50-E8DF-431E-A1A9-94F5F2578549}" destId="{13BACE7F-5286-4652-A062-3EB2F253E5F6}" srcOrd="0" destOrd="0" parTransId="{C26A3142-42AC-406E-B494-B19EDFCEBC36}" sibTransId="{D8FD4447-CCA8-4B3E-BEC0-06DD20C83854}"/>
    <dgm:cxn modelId="{225E50FC-5B02-49D7-8F55-4386ADD4ADC3}" srcId="{2670DF50-E8DF-431E-A1A9-94F5F2578549}" destId="{FCF55BC6-20DC-4205-9295-C84FDDFE090D}" srcOrd="4" destOrd="0" parTransId="{55AD86AC-0F68-49A4-B711-FDE920CA9665}" sibTransId="{915E2626-5A4A-4FF0-88AA-DBF999CB4063}"/>
    <dgm:cxn modelId="{D290FD11-C807-4FC1-8A1D-9DA675A3D3C9}" type="presOf" srcId="{2670DF50-E8DF-431E-A1A9-94F5F2578549}" destId="{AA847155-A886-4E27-BA9A-58A6BE66DDA7}" srcOrd="0" destOrd="0" presId="urn:microsoft.com/office/officeart/2005/8/layout/bProcess4"/>
    <dgm:cxn modelId="{E1585B5F-8249-4287-B1D2-8432E016EFAC}" type="presParOf" srcId="{AA847155-A886-4E27-BA9A-58A6BE66DDA7}" destId="{F50B6907-69DC-4DEF-9E84-94E243315794}" srcOrd="0" destOrd="0" presId="urn:microsoft.com/office/officeart/2005/8/layout/bProcess4"/>
    <dgm:cxn modelId="{F4736173-AE6F-4EAD-9ACE-558E131AC4D4}" type="presParOf" srcId="{F50B6907-69DC-4DEF-9E84-94E243315794}" destId="{08996C55-2058-4AF4-8B0A-2F89B33E7BE6}" srcOrd="0" destOrd="0" presId="urn:microsoft.com/office/officeart/2005/8/layout/bProcess4"/>
    <dgm:cxn modelId="{9D84D8DE-5E57-4938-856A-D131513047F1}" type="presParOf" srcId="{F50B6907-69DC-4DEF-9E84-94E243315794}" destId="{9143395F-3264-4B3D-BC41-D3749DCC73F5}" srcOrd="1" destOrd="0" presId="urn:microsoft.com/office/officeart/2005/8/layout/bProcess4"/>
    <dgm:cxn modelId="{090360C7-93B1-4185-ACDF-22AEFEB4D8E8}" type="presParOf" srcId="{AA847155-A886-4E27-BA9A-58A6BE66DDA7}" destId="{55C7FFC9-7652-4E3F-973E-EA761CC5EB75}" srcOrd="1" destOrd="0" presId="urn:microsoft.com/office/officeart/2005/8/layout/bProcess4"/>
    <dgm:cxn modelId="{18157444-E016-46D5-9373-BD675F6A0FBE}" type="presParOf" srcId="{AA847155-A886-4E27-BA9A-58A6BE66DDA7}" destId="{D3C1CBB0-FCD0-4150-A09C-9CC1D7ACF441}" srcOrd="2" destOrd="0" presId="urn:microsoft.com/office/officeart/2005/8/layout/bProcess4"/>
    <dgm:cxn modelId="{32FAEA2C-934B-4727-BBCE-366B25C5A022}" type="presParOf" srcId="{D3C1CBB0-FCD0-4150-A09C-9CC1D7ACF441}" destId="{632E505E-E012-45C5-BBB4-B1FC7D3E95BA}" srcOrd="0" destOrd="0" presId="urn:microsoft.com/office/officeart/2005/8/layout/bProcess4"/>
    <dgm:cxn modelId="{5ABECAFC-1476-4137-8CE9-D9A89323F68E}" type="presParOf" srcId="{D3C1CBB0-FCD0-4150-A09C-9CC1D7ACF441}" destId="{C5AC8902-D7E1-44DD-B5E1-87625870A392}" srcOrd="1" destOrd="0" presId="urn:microsoft.com/office/officeart/2005/8/layout/bProcess4"/>
    <dgm:cxn modelId="{8544CEE5-FE91-4A58-B9C0-67E1EDC29C16}" type="presParOf" srcId="{AA847155-A886-4E27-BA9A-58A6BE66DDA7}" destId="{46276568-3CE7-4777-9069-D77A612E1AB4}" srcOrd="3" destOrd="0" presId="urn:microsoft.com/office/officeart/2005/8/layout/bProcess4"/>
    <dgm:cxn modelId="{9634E0F0-7048-48C9-863E-6C16005DDBB5}" type="presParOf" srcId="{AA847155-A886-4E27-BA9A-58A6BE66DDA7}" destId="{85571BAC-DE5F-4E15-849B-F99D134B6AA1}" srcOrd="4" destOrd="0" presId="urn:microsoft.com/office/officeart/2005/8/layout/bProcess4"/>
    <dgm:cxn modelId="{FCC0168B-D2A5-41A5-BB91-84D4A795E133}" type="presParOf" srcId="{85571BAC-DE5F-4E15-849B-F99D134B6AA1}" destId="{9C34E048-FADB-48C9-A396-97A1F86DD571}" srcOrd="0" destOrd="0" presId="urn:microsoft.com/office/officeart/2005/8/layout/bProcess4"/>
    <dgm:cxn modelId="{8821C0DA-BD86-4873-8519-3B43C740C83A}" type="presParOf" srcId="{85571BAC-DE5F-4E15-849B-F99D134B6AA1}" destId="{4B236722-ED5B-404F-8158-4BE0A7FD9549}" srcOrd="1" destOrd="0" presId="urn:microsoft.com/office/officeart/2005/8/layout/bProcess4"/>
    <dgm:cxn modelId="{153BD1F4-3F27-40F0-8686-0445B74856E1}" type="presParOf" srcId="{AA847155-A886-4E27-BA9A-58A6BE66DDA7}" destId="{811E3766-50DC-4F96-A690-7FE0788F05B0}" srcOrd="5" destOrd="0" presId="urn:microsoft.com/office/officeart/2005/8/layout/bProcess4"/>
    <dgm:cxn modelId="{22A809F3-744D-4AEF-939A-D029C0FAE425}" type="presParOf" srcId="{AA847155-A886-4E27-BA9A-58A6BE66DDA7}" destId="{05C83EC6-6209-461F-9454-D2E839D068DA}" srcOrd="6" destOrd="0" presId="urn:microsoft.com/office/officeart/2005/8/layout/bProcess4"/>
    <dgm:cxn modelId="{CEB97715-AD6E-49C7-B979-D93137E01F14}" type="presParOf" srcId="{05C83EC6-6209-461F-9454-D2E839D068DA}" destId="{48C82B65-8761-4BD3-BC15-86CCFF570D57}" srcOrd="0" destOrd="0" presId="urn:microsoft.com/office/officeart/2005/8/layout/bProcess4"/>
    <dgm:cxn modelId="{F93F71A0-B21D-4B2C-B997-596F992F9E58}" type="presParOf" srcId="{05C83EC6-6209-461F-9454-D2E839D068DA}" destId="{FC908CF0-9E6F-477B-8852-BB9166408DCD}" srcOrd="1" destOrd="0" presId="urn:microsoft.com/office/officeart/2005/8/layout/bProcess4"/>
    <dgm:cxn modelId="{6CDC27C1-DC1A-44D3-B0E8-14D427A6EF79}" type="presParOf" srcId="{AA847155-A886-4E27-BA9A-58A6BE66DDA7}" destId="{533133BD-EFA4-436E-846E-BC414212CDBB}" srcOrd="7" destOrd="0" presId="urn:microsoft.com/office/officeart/2005/8/layout/bProcess4"/>
    <dgm:cxn modelId="{CE6EA58C-1665-477A-906D-DF38BFB9FB67}" type="presParOf" srcId="{AA847155-A886-4E27-BA9A-58A6BE66DDA7}" destId="{F0D286F8-8916-457D-B4D0-2653F7C36F21}" srcOrd="8" destOrd="0" presId="urn:microsoft.com/office/officeart/2005/8/layout/bProcess4"/>
    <dgm:cxn modelId="{8D49C17B-2955-4608-A3B5-CCEA87B6E0A6}" type="presParOf" srcId="{F0D286F8-8916-457D-B4D0-2653F7C36F21}" destId="{29F693AC-8879-4499-A0D2-D413A481F216}" srcOrd="0" destOrd="0" presId="urn:microsoft.com/office/officeart/2005/8/layout/bProcess4"/>
    <dgm:cxn modelId="{EBCB60FA-8407-40FE-A77C-6CED8D586DDC}" type="presParOf" srcId="{F0D286F8-8916-457D-B4D0-2653F7C36F21}" destId="{AD32919C-F6A1-4F04-93DE-B74897C4A26F}" srcOrd="1" destOrd="0" presId="urn:microsoft.com/office/officeart/2005/8/layout/bProcess4"/>
    <dgm:cxn modelId="{C0A38A99-D22E-42D6-90E1-4CF901CAC1F6}" type="presParOf" srcId="{AA847155-A886-4E27-BA9A-58A6BE66DDA7}" destId="{F72678AB-3F66-4DA2-9E6A-A758632475AD}" srcOrd="9" destOrd="0" presId="urn:microsoft.com/office/officeart/2005/8/layout/bProcess4"/>
    <dgm:cxn modelId="{72C68798-5A76-4B9A-BBB5-8F6B8A547F4F}" type="presParOf" srcId="{AA847155-A886-4E27-BA9A-58A6BE66DDA7}" destId="{3A5C0A91-16E3-40A9-9DEA-F6F2BBE52FE4}" srcOrd="10" destOrd="0" presId="urn:microsoft.com/office/officeart/2005/8/layout/bProcess4"/>
    <dgm:cxn modelId="{4DD61308-DA99-4DEE-AFB7-76EB5AD406B8}" type="presParOf" srcId="{3A5C0A91-16E3-40A9-9DEA-F6F2BBE52FE4}" destId="{B562F80F-DCC3-4E5C-AE85-539AB2B60793}" srcOrd="0" destOrd="0" presId="urn:microsoft.com/office/officeart/2005/8/layout/bProcess4"/>
    <dgm:cxn modelId="{95417D4E-A2EC-4714-8E29-80C82B716CD3}" type="presParOf" srcId="{3A5C0A91-16E3-40A9-9DEA-F6F2BBE52FE4}" destId="{4DC99601-53C5-4A35-9F6A-815563AE87C7}" srcOrd="1" destOrd="0" presId="urn:microsoft.com/office/officeart/2005/8/layout/bProcess4"/>
    <dgm:cxn modelId="{3871A4EB-73E7-4F0F-88D1-1B051D773CB9}" type="presParOf" srcId="{AA847155-A886-4E27-BA9A-58A6BE66DDA7}" destId="{DC10EB20-5600-4986-8DDC-C8E9CF830BA5}" srcOrd="11" destOrd="0" presId="urn:microsoft.com/office/officeart/2005/8/layout/bProcess4"/>
    <dgm:cxn modelId="{0467CA2F-586E-4884-B9B0-682ED47C3435}" type="presParOf" srcId="{AA847155-A886-4E27-BA9A-58A6BE66DDA7}" destId="{60F327F5-E54F-4A0E-9B71-2852C622EF24}" srcOrd="12" destOrd="0" presId="urn:microsoft.com/office/officeart/2005/8/layout/bProcess4"/>
    <dgm:cxn modelId="{587B3115-2AC9-4C85-BF82-C2391E252AB2}" type="presParOf" srcId="{60F327F5-E54F-4A0E-9B71-2852C622EF24}" destId="{EE9CE6E4-68B2-4EF8-BAF7-F49C9C285563}" srcOrd="0" destOrd="0" presId="urn:microsoft.com/office/officeart/2005/8/layout/bProcess4"/>
    <dgm:cxn modelId="{BD443AE3-C6DA-40A3-9FE5-1179A1AA8DF6}" type="presParOf" srcId="{60F327F5-E54F-4A0E-9B71-2852C622EF24}" destId="{2E4F1B71-9C09-45DC-93AD-6A0F209EA854}" srcOrd="1" destOrd="0" presId="urn:microsoft.com/office/officeart/2005/8/layout/bProcess4"/>
    <dgm:cxn modelId="{373C3A4C-1256-4BA4-94B2-9FEA27953EF1}" type="presParOf" srcId="{AA847155-A886-4E27-BA9A-58A6BE66DDA7}" destId="{CA26F80A-E3EB-442E-A864-7424B5732DB6}" srcOrd="13" destOrd="0" presId="urn:microsoft.com/office/officeart/2005/8/layout/bProcess4"/>
    <dgm:cxn modelId="{4BC6E6F7-DBF5-4BCE-B6B5-E50217A65CB3}" type="presParOf" srcId="{AA847155-A886-4E27-BA9A-58A6BE66DDA7}" destId="{4B81EACF-1401-40F3-B543-82800CA13F40}" srcOrd="14" destOrd="0" presId="urn:microsoft.com/office/officeart/2005/8/layout/bProcess4"/>
    <dgm:cxn modelId="{96B02CAA-3854-4D98-A689-4A2B4FD79DC9}" type="presParOf" srcId="{4B81EACF-1401-40F3-B543-82800CA13F40}" destId="{F9ED2A87-590C-424C-9328-309567DCF6DE}" srcOrd="0" destOrd="0" presId="urn:microsoft.com/office/officeart/2005/8/layout/bProcess4"/>
    <dgm:cxn modelId="{B1316BA2-1405-4219-BE4C-7B03692A68A7}" type="presParOf" srcId="{4B81EACF-1401-40F3-B543-82800CA13F40}" destId="{98C36833-0D78-463C-8C4C-384F3064BDC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8A05C4-D336-458C-B395-894E5FA86570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D1B55F3-A74D-4C60-8788-55818B8CCEBB}">
      <dgm:prSet phldrT="[Text]" custT="1"/>
      <dgm:spPr/>
      <dgm:t>
        <a:bodyPr/>
        <a:lstStyle/>
        <a:p>
          <a:r>
            <a:rPr lang="es-PR" sz="1800" noProof="0" dirty="0" smtClean="0">
              <a:latin typeface="Times New Roman" pitchFamily="18" charset="0"/>
              <a:cs typeface="Times New Roman" pitchFamily="18" charset="0"/>
            </a:rPr>
            <a:t>Incremento en el Conocimiento Científico</a:t>
          </a:r>
          <a:endParaRPr lang="es-PR" sz="1800" noProof="0" dirty="0">
            <a:latin typeface="Times New Roman" pitchFamily="18" charset="0"/>
            <a:cs typeface="Times New Roman" pitchFamily="18" charset="0"/>
          </a:endParaRPr>
        </a:p>
      </dgm:t>
    </dgm:pt>
    <dgm:pt modelId="{05F1A6EF-0CDA-476D-9677-D2AF1A819F6E}" type="parTrans" cxnId="{AF734B85-673D-4E84-87F7-50C049029177}">
      <dgm:prSet/>
      <dgm:spPr/>
      <dgm:t>
        <a:bodyPr/>
        <a:lstStyle/>
        <a:p>
          <a:endParaRPr lang="en-US"/>
        </a:p>
      </dgm:t>
    </dgm:pt>
    <dgm:pt modelId="{707706AB-D30B-4DB9-9D35-1FF3E8FF8EA8}" type="sibTrans" cxnId="{AF734B85-673D-4E84-87F7-50C049029177}">
      <dgm:prSet/>
      <dgm:spPr/>
      <dgm:t>
        <a:bodyPr/>
        <a:lstStyle/>
        <a:p>
          <a:endParaRPr lang="en-US"/>
        </a:p>
      </dgm:t>
    </dgm:pt>
    <dgm:pt modelId="{827F7F27-0984-484B-B911-0C71178656AF}">
      <dgm:prSet phldrT="[Text]" custT="1"/>
      <dgm:spPr/>
      <dgm:t>
        <a:bodyPr/>
        <a:lstStyle/>
        <a:p>
          <a:pPr algn="ctr"/>
          <a:r>
            <a:rPr lang="es-PR" sz="1800" noProof="0" dirty="0" smtClean="0">
              <a:latin typeface="Times New Roman" pitchFamily="18" charset="0"/>
              <a:cs typeface="Times New Roman" pitchFamily="18" charset="0"/>
            </a:rPr>
            <a:t>Influencia en la economía  y sociedad</a:t>
          </a:r>
          <a:endParaRPr lang="es-PR" sz="1800" noProof="0" dirty="0">
            <a:latin typeface="Times New Roman" pitchFamily="18" charset="0"/>
            <a:cs typeface="Times New Roman" pitchFamily="18" charset="0"/>
          </a:endParaRPr>
        </a:p>
      </dgm:t>
    </dgm:pt>
    <dgm:pt modelId="{D10F0FDE-0833-4D36-8B8A-2442055279A2}" type="parTrans" cxnId="{48478E4B-EE51-4B28-A2CC-79C7EBEE3225}">
      <dgm:prSet/>
      <dgm:spPr/>
      <dgm:t>
        <a:bodyPr/>
        <a:lstStyle/>
        <a:p>
          <a:endParaRPr lang="en-US"/>
        </a:p>
      </dgm:t>
    </dgm:pt>
    <dgm:pt modelId="{65B6FCD0-AC3D-41C9-A41E-A3D02B2C0549}" type="sibTrans" cxnId="{48478E4B-EE51-4B28-A2CC-79C7EBEE3225}">
      <dgm:prSet/>
      <dgm:spPr/>
      <dgm:t>
        <a:bodyPr/>
        <a:lstStyle/>
        <a:p>
          <a:endParaRPr lang="en-US"/>
        </a:p>
      </dgm:t>
    </dgm:pt>
    <dgm:pt modelId="{F8E30344-D70B-4B24-BFE2-6AAD0114BE0D}">
      <dgm:prSet phldrT="[Text]" custT="1"/>
      <dgm:spPr/>
      <dgm:t>
        <a:bodyPr/>
        <a:lstStyle/>
        <a:p>
          <a:r>
            <a:rPr lang="es-PR" sz="1600" noProof="0" dirty="0" smtClean="0">
              <a:latin typeface="Times New Roman" pitchFamily="18" charset="0"/>
              <a:cs typeface="Times New Roman" pitchFamily="18" charset="0"/>
            </a:rPr>
            <a:t>Conservación del medio ambiente</a:t>
          </a:r>
          <a:endParaRPr lang="es-PR" sz="1600" noProof="0" dirty="0">
            <a:latin typeface="Times New Roman" pitchFamily="18" charset="0"/>
            <a:cs typeface="Times New Roman" pitchFamily="18" charset="0"/>
          </a:endParaRPr>
        </a:p>
      </dgm:t>
    </dgm:pt>
    <dgm:pt modelId="{4B57D4B3-EEDC-4456-A0C3-6F98370C6D92}" type="parTrans" cxnId="{76321FFB-A9B1-4AE3-9E95-6E762A29C9D8}">
      <dgm:prSet/>
      <dgm:spPr/>
      <dgm:t>
        <a:bodyPr/>
        <a:lstStyle/>
        <a:p>
          <a:endParaRPr lang="en-US"/>
        </a:p>
      </dgm:t>
    </dgm:pt>
    <dgm:pt modelId="{4B8AE85F-CBB7-4B35-B527-2AB6BA48E0D5}" type="sibTrans" cxnId="{76321FFB-A9B1-4AE3-9E95-6E762A29C9D8}">
      <dgm:prSet/>
      <dgm:spPr/>
      <dgm:t>
        <a:bodyPr/>
        <a:lstStyle/>
        <a:p>
          <a:endParaRPr lang="en-US"/>
        </a:p>
      </dgm:t>
    </dgm:pt>
    <dgm:pt modelId="{0F187651-B5F0-4651-955E-24ECB1D72E3B}">
      <dgm:prSet phldrT="[Text]"/>
      <dgm:spPr/>
      <dgm:t>
        <a:bodyPr/>
        <a:lstStyle/>
        <a:p>
          <a:r>
            <a:rPr lang="es-PR" noProof="0" dirty="0" smtClean="0">
              <a:latin typeface="Times New Roman" pitchFamily="18" charset="0"/>
              <a:cs typeface="Times New Roman" pitchFamily="18" charset="0"/>
            </a:rPr>
            <a:t>Calidad de vida y bienestar</a:t>
          </a:r>
          <a:endParaRPr lang="es-PR" noProof="0" dirty="0">
            <a:latin typeface="Times New Roman" pitchFamily="18" charset="0"/>
            <a:cs typeface="Times New Roman" pitchFamily="18" charset="0"/>
          </a:endParaRPr>
        </a:p>
      </dgm:t>
    </dgm:pt>
    <dgm:pt modelId="{88D5C6ED-7EE5-4F53-BD59-45EC19E88225}" type="parTrans" cxnId="{981FF1EF-B3BC-489B-8FD0-2CCB4862F862}">
      <dgm:prSet/>
      <dgm:spPr/>
      <dgm:t>
        <a:bodyPr/>
        <a:lstStyle/>
        <a:p>
          <a:endParaRPr lang="en-US"/>
        </a:p>
      </dgm:t>
    </dgm:pt>
    <dgm:pt modelId="{AA5BECC3-0A0A-4596-9171-E8A3201CC396}" type="sibTrans" cxnId="{981FF1EF-B3BC-489B-8FD0-2CCB4862F862}">
      <dgm:prSet/>
      <dgm:spPr/>
      <dgm:t>
        <a:bodyPr/>
        <a:lstStyle/>
        <a:p>
          <a:endParaRPr lang="en-US"/>
        </a:p>
      </dgm:t>
    </dgm:pt>
    <dgm:pt modelId="{928E59AC-0746-48FA-A534-BBB29B1F3369}">
      <dgm:prSet phldrT="[Text]"/>
      <dgm:spPr/>
      <dgm:t>
        <a:bodyPr/>
        <a:lstStyle/>
        <a:p>
          <a:r>
            <a:rPr lang="es-PR" noProof="0" dirty="0" smtClean="0">
              <a:latin typeface="Times New Roman" pitchFamily="18" charset="0"/>
              <a:cs typeface="Times New Roman" pitchFamily="18" charset="0"/>
            </a:rPr>
            <a:t>Desarrollo de cada país</a:t>
          </a:r>
          <a:endParaRPr lang="es-PR" noProof="0" dirty="0">
            <a:latin typeface="Times New Roman" pitchFamily="18" charset="0"/>
            <a:cs typeface="Times New Roman" pitchFamily="18" charset="0"/>
          </a:endParaRPr>
        </a:p>
      </dgm:t>
    </dgm:pt>
    <dgm:pt modelId="{B0B0360F-D3A8-4C32-A14C-334AF4B206BF}" type="parTrans" cxnId="{7F851757-834F-4A09-8865-04B81202AC23}">
      <dgm:prSet/>
      <dgm:spPr/>
      <dgm:t>
        <a:bodyPr/>
        <a:lstStyle/>
        <a:p>
          <a:endParaRPr lang="en-US"/>
        </a:p>
      </dgm:t>
    </dgm:pt>
    <dgm:pt modelId="{1D9ECA25-C457-42EF-ADC3-848D37449777}" type="sibTrans" cxnId="{7F851757-834F-4A09-8865-04B81202AC23}">
      <dgm:prSet/>
      <dgm:spPr/>
      <dgm:t>
        <a:bodyPr/>
        <a:lstStyle/>
        <a:p>
          <a:endParaRPr lang="en-US"/>
        </a:p>
      </dgm:t>
    </dgm:pt>
    <dgm:pt modelId="{F58C90BD-434E-4D23-9CB6-3CD6A11DA138}">
      <dgm:prSet custT="1"/>
      <dgm:spPr/>
      <dgm:t>
        <a:bodyPr/>
        <a:lstStyle/>
        <a:p>
          <a:pPr algn="ctr"/>
          <a:endParaRPr lang="es-PR" sz="1800" noProof="0" dirty="0">
            <a:latin typeface="Times New Roman" pitchFamily="18" charset="0"/>
            <a:cs typeface="Times New Roman" pitchFamily="18" charset="0"/>
          </a:endParaRPr>
        </a:p>
      </dgm:t>
    </dgm:pt>
    <dgm:pt modelId="{088A9507-C802-409A-9D68-13F74065D8D7}" type="parTrans" cxnId="{428C6BA1-1BAC-480B-97BD-93D054207CB6}">
      <dgm:prSet/>
      <dgm:spPr/>
      <dgm:t>
        <a:bodyPr/>
        <a:lstStyle/>
        <a:p>
          <a:endParaRPr lang="en-US"/>
        </a:p>
      </dgm:t>
    </dgm:pt>
    <dgm:pt modelId="{E5599339-4098-4BB9-AF2E-F8714105D5AF}" type="sibTrans" cxnId="{428C6BA1-1BAC-480B-97BD-93D054207CB6}">
      <dgm:prSet/>
      <dgm:spPr/>
      <dgm:t>
        <a:bodyPr/>
        <a:lstStyle/>
        <a:p>
          <a:endParaRPr lang="en-US"/>
        </a:p>
      </dgm:t>
    </dgm:pt>
    <dgm:pt modelId="{05DB5142-7A60-4A46-843C-1926E9A4DFD2}">
      <dgm:prSet custT="1"/>
      <dgm:spPr/>
      <dgm:t>
        <a:bodyPr/>
        <a:lstStyle/>
        <a:p>
          <a:r>
            <a:rPr lang="es-PR" sz="2000" noProof="0" dirty="0" smtClean="0">
              <a:latin typeface="Times New Roman" pitchFamily="18" charset="0"/>
              <a:cs typeface="Times New Roman" pitchFamily="18" charset="0"/>
            </a:rPr>
            <a:t>Fortalecer la cultura nacional</a:t>
          </a:r>
          <a:endParaRPr lang="es-PR" sz="2000" noProof="0" dirty="0">
            <a:latin typeface="Times New Roman" pitchFamily="18" charset="0"/>
            <a:cs typeface="Times New Roman" pitchFamily="18" charset="0"/>
          </a:endParaRPr>
        </a:p>
      </dgm:t>
    </dgm:pt>
    <dgm:pt modelId="{B1FA29C3-53E3-4864-BF60-B00E53639224}" type="parTrans" cxnId="{43563BB2-5004-4A9F-B5C7-5B3E83D56E88}">
      <dgm:prSet/>
      <dgm:spPr/>
      <dgm:t>
        <a:bodyPr/>
        <a:lstStyle/>
        <a:p>
          <a:endParaRPr lang="en-US"/>
        </a:p>
      </dgm:t>
    </dgm:pt>
    <dgm:pt modelId="{E7E547BA-2AA4-402C-969B-0DBA7BFD2BB7}" type="sibTrans" cxnId="{43563BB2-5004-4A9F-B5C7-5B3E83D56E88}">
      <dgm:prSet/>
      <dgm:spPr/>
      <dgm:t>
        <a:bodyPr/>
        <a:lstStyle/>
        <a:p>
          <a:endParaRPr lang="en-US"/>
        </a:p>
      </dgm:t>
    </dgm:pt>
    <dgm:pt modelId="{5C1C2B11-459C-44D0-AD48-DF42359290AF}">
      <dgm:prSet custT="1"/>
      <dgm:spPr/>
      <dgm:t>
        <a:bodyPr/>
        <a:lstStyle/>
        <a:p>
          <a:r>
            <a:rPr lang="es-PR" sz="1600" noProof="0" dirty="0" smtClean="0">
              <a:latin typeface="Times New Roman" pitchFamily="18" charset="0"/>
              <a:cs typeface="Times New Roman" pitchFamily="18" charset="0"/>
            </a:rPr>
            <a:t>Educación, laica, creativa, plural y participativa.</a:t>
          </a:r>
          <a:endParaRPr lang="es-PR" sz="1600" noProof="0" dirty="0">
            <a:latin typeface="Times New Roman" pitchFamily="18" charset="0"/>
            <a:cs typeface="Times New Roman" pitchFamily="18" charset="0"/>
          </a:endParaRPr>
        </a:p>
      </dgm:t>
    </dgm:pt>
    <dgm:pt modelId="{FB34B4AE-2E8C-4CB3-A44D-32B555E2F959}" type="parTrans" cxnId="{13E5119A-981E-48AB-9F4C-27CD672BD36F}">
      <dgm:prSet/>
      <dgm:spPr/>
      <dgm:t>
        <a:bodyPr/>
        <a:lstStyle/>
        <a:p>
          <a:endParaRPr lang="en-US"/>
        </a:p>
      </dgm:t>
    </dgm:pt>
    <dgm:pt modelId="{454DC18C-3B6C-4E4E-AAFD-2B25AF24D3D2}" type="sibTrans" cxnId="{13E5119A-981E-48AB-9F4C-27CD672BD36F}">
      <dgm:prSet/>
      <dgm:spPr/>
      <dgm:t>
        <a:bodyPr/>
        <a:lstStyle/>
        <a:p>
          <a:endParaRPr lang="en-US"/>
        </a:p>
      </dgm:t>
    </dgm:pt>
    <dgm:pt modelId="{2B7F9D73-9F09-4691-B3DA-EAE5A1086F63}">
      <dgm:prSet custT="1"/>
      <dgm:spPr/>
      <dgm:t>
        <a:bodyPr/>
        <a:lstStyle/>
        <a:p>
          <a:r>
            <a:rPr lang="es-PR" sz="1800" noProof="0" dirty="0" smtClean="0">
              <a:latin typeface="Times New Roman" pitchFamily="18" charset="0"/>
              <a:cs typeface="Times New Roman" pitchFamily="18" charset="0"/>
            </a:rPr>
            <a:t>Inculcar valores éticos</a:t>
          </a:r>
          <a:endParaRPr lang="es-PR" sz="1800" noProof="0" dirty="0">
            <a:latin typeface="Times New Roman" pitchFamily="18" charset="0"/>
            <a:cs typeface="Times New Roman" pitchFamily="18" charset="0"/>
          </a:endParaRPr>
        </a:p>
      </dgm:t>
    </dgm:pt>
    <dgm:pt modelId="{2E693804-45C6-458D-B8FB-AFB44CDDE2C2}" type="parTrans" cxnId="{49AEB846-D5E8-4493-AE78-4E513F3E513F}">
      <dgm:prSet/>
      <dgm:spPr/>
      <dgm:t>
        <a:bodyPr/>
        <a:lstStyle/>
        <a:p>
          <a:endParaRPr lang="en-US"/>
        </a:p>
      </dgm:t>
    </dgm:pt>
    <dgm:pt modelId="{9F60D0A0-B40D-4B4D-84C7-6A76A013FF54}" type="sibTrans" cxnId="{49AEB846-D5E8-4493-AE78-4E513F3E513F}">
      <dgm:prSet/>
      <dgm:spPr/>
      <dgm:t>
        <a:bodyPr/>
        <a:lstStyle/>
        <a:p>
          <a:endParaRPr lang="en-US"/>
        </a:p>
      </dgm:t>
    </dgm:pt>
    <dgm:pt modelId="{932361CD-CEAC-4164-8CD2-66F3EF6AC714}" type="pres">
      <dgm:prSet presAssocID="{848A05C4-D336-458C-B395-894E5FA8657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DFCB56-30CA-4930-839B-8BFED5D0AE16}" type="pres">
      <dgm:prSet presAssocID="{1D1B55F3-A74D-4C60-8788-55818B8CCEBB}" presName="centerShape" presStyleLbl="node0" presStyleIdx="0" presStyleCnt="1" custScaleX="137896" custScaleY="128487"/>
      <dgm:spPr/>
      <dgm:t>
        <a:bodyPr/>
        <a:lstStyle/>
        <a:p>
          <a:endParaRPr lang="en-US"/>
        </a:p>
      </dgm:t>
    </dgm:pt>
    <dgm:pt modelId="{9B23195D-07E6-4A26-802B-7EE99658F543}" type="pres">
      <dgm:prSet presAssocID="{D10F0FDE-0833-4D36-8B8A-2442055279A2}" presName="parTrans" presStyleLbl="sibTrans2D1" presStyleIdx="0" presStyleCnt="7"/>
      <dgm:spPr/>
      <dgm:t>
        <a:bodyPr/>
        <a:lstStyle/>
        <a:p>
          <a:endParaRPr lang="en-US"/>
        </a:p>
      </dgm:t>
    </dgm:pt>
    <dgm:pt modelId="{7AAD3BE7-94F2-4B2F-A671-60F84BD14D1B}" type="pres">
      <dgm:prSet presAssocID="{D10F0FDE-0833-4D36-8B8A-2442055279A2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4A250FAA-2141-44F0-9306-96917BA04DC7}" type="pres">
      <dgm:prSet presAssocID="{827F7F27-0984-484B-B911-0C71178656A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EBC9B-3CB4-423D-B2DB-6EC1520C4A9A}" type="pres">
      <dgm:prSet presAssocID="{B1FA29C3-53E3-4864-BF60-B00E53639224}" presName="parTrans" presStyleLbl="sibTrans2D1" presStyleIdx="1" presStyleCnt="7"/>
      <dgm:spPr/>
      <dgm:t>
        <a:bodyPr/>
        <a:lstStyle/>
        <a:p>
          <a:endParaRPr lang="en-US"/>
        </a:p>
      </dgm:t>
    </dgm:pt>
    <dgm:pt modelId="{6F2E84E6-5A6E-4344-86C3-5B7A33D4D51E}" type="pres">
      <dgm:prSet presAssocID="{B1FA29C3-53E3-4864-BF60-B00E53639224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14126861-48EF-4899-B061-303142E4C1BF}" type="pres">
      <dgm:prSet presAssocID="{05DB5142-7A60-4A46-843C-1926E9A4DFD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B85F7-4BBF-422F-8B3A-0383D3440168}" type="pres">
      <dgm:prSet presAssocID="{FB34B4AE-2E8C-4CB3-A44D-32B555E2F959}" presName="parTrans" presStyleLbl="sibTrans2D1" presStyleIdx="2" presStyleCnt="7"/>
      <dgm:spPr/>
      <dgm:t>
        <a:bodyPr/>
        <a:lstStyle/>
        <a:p>
          <a:endParaRPr lang="en-US"/>
        </a:p>
      </dgm:t>
    </dgm:pt>
    <dgm:pt modelId="{25CD7CCF-474B-4211-B8F0-84922D5CF762}" type="pres">
      <dgm:prSet presAssocID="{FB34B4AE-2E8C-4CB3-A44D-32B555E2F959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6F5CE715-F4CA-4507-8CAE-B63432DDF48B}" type="pres">
      <dgm:prSet presAssocID="{5C1C2B11-459C-44D0-AD48-DF42359290A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4A13B-02D7-4EF6-940A-407A7C96A140}" type="pres">
      <dgm:prSet presAssocID="{2E693804-45C6-458D-B8FB-AFB44CDDE2C2}" presName="parTrans" presStyleLbl="sibTrans2D1" presStyleIdx="3" presStyleCnt="7"/>
      <dgm:spPr/>
      <dgm:t>
        <a:bodyPr/>
        <a:lstStyle/>
        <a:p>
          <a:endParaRPr lang="en-US"/>
        </a:p>
      </dgm:t>
    </dgm:pt>
    <dgm:pt modelId="{38D7F69D-E0D7-4A00-B5CF-2A00EA914EDD}" type="pres">
      <dgm:prSet presAssocID="{2E693804-45C6-458D-B8FB-AFB44CDDE2C2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5C28412F-3558-4716-B7C0-FAC6CD665D98}" type="pres">
      <dgm:prSet presAssocID="{2B7F9D73-9F09-4691-B3DA-EAE5A1086F6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3C824-D280-4B3D-833F-91A90CB9E359}" type="pres">
      <dgm:prSet presAssocID="{4B57D4B3-EEDC-4456-A0C3-6F98370C6D92}" presName="parTrans" presStyleLbl="sibTrans2D1" presStyleIdx="4" presStyleCnt="7"/>
      <dgm:spPr/>
      <dgm:t>
        <a:bodyPr/>
        <a:lstStyle/>
        <a:p>
          <a:endParaRPr lang="en-US"/>
        </a:p>
      </dgm:t>
    </dgm:pt>
    <dgm:pt modelId="{D0C94E3F-0C8A-414C-A5CE-56CD497C083E}" type="pres">
      <dgm:prSet presAssocID="{4B57D4B3-EEDC-4456-A0C3-6F98370C6D92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9DC1237E-71A9-4BEB-8EDE-341A18BCAF35}" type="pres">
      <dgm:prSet presAssocID="{F8E30344-D70B-4B24-BFE2-6AAD0114BE0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CDAF3-05B0-442F-A437-64EF9788F48A}" type="pres">
      <dgm:prSet presAssocID="{88D5C6ED-7EE5-4F53-BD59-45EC19E88225}" presName="parTrans" presStyleLbl="sibTrans2D1" presStyleIdx="5" presStyleCnt="7"/>
      <dgm:spPr/>
      <dgm:t>
        <a:bodyPr/>
        <a:lstStyle/>
        <a:p>
          <a:endParaRPr lang="en-US"/>
        </a:p>
      </dgm:t>
    </dgm:pt>
    <dgm:pt modelId="{8276D3F5-4832-4507-8B7C-6CA3E4691B6B}" type="pres">
      <dgm:prSet presAssocID="{88D5C6ED-7EE5-4F53-BD59-45EC19E88225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8730E1FC-9B83-46AB-A5D8-2365F378A7AC}" type="pres">
      <dgm:prSet presAssocID="{0F187651-B5F0-4651-955E-24ECB1D72E3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E23FC-CA1F-4A23-9751-1AF7FB442C17}" type="pres">
      <dgm:prSet presAssocID="{B0B0360F-D3A8-4C32-A14C-334AF4B206BF}" presName="parTrans" presStyleLbl="sibTrans2D1" presStyleIdx="6" presStyleCnt="7"/>
      <dgm:spPr/>
      <dgm:t>
        <a:bodyPr/>
        <a:lstStyle/>
        <a:p>
          <a:endParaRPr lang="en-US"/>
        </a:p>
      </dgm:t>
    </dgm:pt>
    <dgm:pt modelId="{6871991D-E874-4A3B-875C-B1C367A8E447}" type="pres">
      <dgm:prSet presAssocID="{B0B0360F-D3A8-4C32-A14C-334AF4B206BF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AEBFC655-510A-4DD2-8E96-07CF1ADBC833}" type="pres">
      <dgm:prSet presAssocID="{928E59AC-0746-48FA-A534-BBB29B1F336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4AC96D-B788-48D9-9282-CDAAC7EDC8BC}" type="presOf" srcId="{88D5C6ED-7EE5-4F53-BD59-45EC19E88225}" destId="{48CCDAF3-05B0-442F-A437-64EF9788F48A}" srcOrd="0" destOrd="0" presId="urn:microsoft.com/office/officeart/2005/8/layout/radial5"/>
    <dgm:cxn modelId="{38552132-FC90-4696-AC28-6B128F15D9E6}" type="presOf" srcId="{928E59AC-0746-48FA-A534-BBB29B1F3369}" destId="{AEBFC655-510A-4DD2-8E96-07CF1ADBC833}" srcOrd="0" destOrd="0" presId="urn:microsoft.com/office/officeart/2005/8/layout/radial5"/>
    <dgm:cxn modelId="{6015C361-1586-4A78-9E7D-090755D9C011}" type="presOf" srcId="{1D1B55F3-A74D-4C60-8788-55818B8CCEBB}" destId="{C2DFCB56-30CA-4930-839B-8BFED5D0AE16}" srcOrd="0" destOrd="0" presId="urn:microsoft.com/office/officeart/2005/8/layout/radial5"/>
    <dgm:cxn modelId="{AA3D45E4-A6BC-45BE-9F3F-A35C6ACC78D3}" type="presOf" srcId="{2B7F9D73-9F09-4691-B3DA-EAE5A1086F63}" destId="{5C28412F-3558-4716-B7C0-FAC6CD665D98}" srcOrd="0" destOrd="0" presId="urn:microsoft.com/office/officeart/2005/8/layout/radial5"/>
    <dgm:cxn modelId="{13E5119A-981E-48AB-9F4C-27CD672BD36F}" srcId="{1D1B55F3-A74D-4C60-8788-55818B8CCEBB}" destId="{5C1C2B11-459C-44D0-AD48-DF42359290AF}" srcOrd="2" destOrd="0" parTransId="{FB34B4AE-2E8C-4CB3-A44D-32B555E2F959}" sibTransId="{454DC18C-3B6C-4E4E-AAFD-2B25AF24D3D2}"/>
    <dgm:cxn modelId="{25103E83-8781-4D30-AEA3-234A36E63CF9}" type="presOf" srcId="{5C1C2B11-459C-44D0-AD48-DF42359290AF}" destId="{6F5CE715-F4CA-4507-8CAE-B63432DDF48B}" srcOrd="0" destOrd="0" presId="urn:microsoft.com/office/officeart/2005/8/layout/radial5"/>
    <dgm:cxn modelId="{3BCC773D-EEA8-48C8-8472-9C86BC7F902D}" type="presOf" srcId="{848A05C4-D336-458C-B395-894E5FA86570}" destId="{932361CD-CEAC-4164-8CD2-66F3EF6AC714}" srcOrd="0" destOrd="0" presId="urn:microsoft.com/office/officeart/2005/8/layout/radial5"/>
    <dgm:cxn modelId="{0EE7D2CC-0844-423E-8FEF-384DE42009BB}" type="presOf" srcId="{4B57D4B3-EEDC-4456-A0C3-6F98370C6D92}" destId="{D0C94E3F-0C8A-414C-A5CE-56CD497C083E}" srcOrd="1" destOrd="0" presId="urn:microsoft.com/office/officeart/2005/8/layout/radial5"/>
    <dgm:cxn modelId="{76321FFB-A9B1-4AE3-9E95-6E762A29C9D8}" srcId="{1D1B55F3-A74D-4C60-8788-55818B8CCEBB}" destId="{F8E30344-D70B-4B24-BFE2-6AAD0114BE0D}" srcOrd="4" destOrd="0" parTransId="{4B57D4B3-EEDC-4456-A0C3-6F98370C6D92}" sibTransId="{4B8AE85F-CBB7-4B35-B527-2AB6BA48E0D5}"/>
    <dgm:cxn modelId="{AF734B85-673D-4E84-87F7-50C049029177}" srcId="{848A05C4-D336-458C-B395-894E5FA86570}" destId="{1D1B55F3-A74D-4C60-8788-55818B8CCEBB}" srcOrd="0" destOrd="0" parTransId="{05F1A6EF-0CDA-476D-9677-D2AF1A819F6E}" sibTransId="{707706AB-D30B-4DB9-9D35-1FF3E8FF8EA8}"/>
    <dgm:cxn modelId="{180CC3D8-B76A-4566-8DFA-1F6FFFE92E57}" type="presOf" srcId="{2E693804-45C6-458D-B8FB-AFB44CDDE2C2}" destId="{38D7F69D-E0D7-4A00-B5CF-2A00EA914EDD}" srcOrd="1" destOrd="0" presId="urn:microsoft.com/office/officeart/2005/8/layout/radial5"/>
    <dgm:cxn modelId="{0A6BB9CA-D7F1-4853-BEDB-C3BB6652EC91}" type="presOf" srcId="{05DB5142-7A60-4A46-843C-1926E9A4DFD2}" destId="{14126861-48EF-4899-B061-303142E4C1BF}" srcOrd="0" destOrd="0" presId="urn:microsoft.com/office/officeart/2005/8/layout/radial5"/>
    <dgm:cxn modelId="{959AE0F3-14F9-4531-A252-44457C5DC01B}" type="presOf" srcId="{F8E30344-D70B-4B24-BFE2-6AAD0114BE0D}" destId="{9DC1237E-71A9-4BEB-8EDE-341A18BCAF35}" srcOrd="0" destOrd="0" presId="urn:microsoft.com/office/officeart/2005/8/layout/radial5"/>
    <dgm:cxn modelId="{4976F3CA-AE98-4B71-8FD5-13308A69B67D}" type="presOf" srcId="{B1FA29C3-53E3-4864-BF60-B00E53639224}" destId="{9E3EBC9B-3CB4-423D-B2DB-6EC1520C4A9A}" srcOrd="0" destOrd="0" presId="urn:microsoft.com/office/officeart/2005/8/layout/radial5"/>
    <dgm:cxn modelId="{177DA5C4-A21D-4FBD-8EC6-7C711D0F801E}" type="presOf" srcId="{827F7F27-0984-484B-B911-0C71178656AF}" destId="{4A250FAA-2141-44F0-9306-96917BA04DC7}" srcOrd="0" destOrd="0" presId="urn:microsoft.com/office/officeart/2005/8/layout/radial5"/>
    <dgm:cxn modelId="{5C7340D5-8D3A-4582-B5FF-E0C47E249470}" type="presOf" srcId="{B0B0360F-D3A8-4C32-A14C-334AF4B206BF}" destId="{4E2E23FC-CA1F-4A23-9751-1AF7FB442C17}" srcOrd="0" destOrd="0" presId="urn:microsoft.com/office/officeart/2005/8/layout/radial5"/>
    <dgm:cxn modelId="{49AEB846-D5E8-4493-AE78-4E513F3E513F}" srcId="{1D1B55F3-A74D-4C60-8788-55818B8CCEBB}" destId="{2B7F9D73-9F09-4691-B3DA-EAE5A1086F63}" srcOrd="3" destOrd="0" parTransId="{2E693804-45C6-458D-B8FB-AFB44CDDE2C2}" sibTransId="{9F60D0A0-B40D-4B4D-84C7-6A76A013FF54}"/>
    <dgm:cxn modelId="{26220A67-2AF1-4D59-9B59-B28B1E23CFCA}" type="presOf" srcId="{F58C90BD-434E-4D23-9CB6-3CD6A11DA138}" destId="{4A250FAA-2141-44F0-9306-96917BA04DC7}" srcOrd="0" destOrd="1" presId="urn:microsoft.com/office/officeart/2005/8/layout/radial5"/>
    <dgm:cxn modelId="{335335BB-FA4C-4EA8-B6EC-559B559F7FA3}" type="presOf" srcId="{D10F0FDE-0833-4D36-8B8A-2442055279A2}" destId="{9B23195D-07E6-4A26-802B-7EE99658F543}" srcOrd="0" destOrd="0" presId="urn:microsoft.com/office/officeart/2005/8/layout/radial5"/>
    <dgm:cxn modelId="{434B6C36-8023-431A-9666-0B68B12585D8}" type="presOf" srcId="{B0B0360F-D3A8-4C32-A14C-334AF4B206BF}" destId="{6871991D-E874-4A3B-875C-B1C367A8E447}" srcOrd="1" destOrd="0" presId="urn:microsoft.com/office/officeart/2005/8/layout/radial5"/>
    <dgm:cxn modelId="{43563BB2-5004-4A9F-B5C7-5B3E83D56E88}" srcId="{1D1B55F3-A74D-4C60-8788-55818B8CCEBB}" destId="{05DB5142-7A60-4A46-843C-1926E9A4DFD2}" srcOrd="1" destOrd="0" parTransId="{B1FA29C3-53E3-4864-BF60-B00E53639224}" sibTransId="{E7E547BA-2AA4-402C-969B-0DBA7BFD2BB7}"/>
    <dgm:cxn modelId="{0A5F9CD7-2905-4A55-A625-8FD20B1AC0C6}" type="presOf" srcId="{4B57D4B3-EEDC-4456-A0C3-6F98370C6D92}" destId="{8E43C824-D280-4B3D-833F-91A90CB9E359}" srcOrd="0" destOrd="0" presId="urn:microsoft.com/office/officeart/2005/8/layout/radial5"/>
    <dgm:cxn modelId="{D7CF026C-824A-49CA-BAC0-D00EC922FACC}" type="presOf" srcId="{FB34B4AE-2E8C-4CB3-A44D-32B555E2F959}" destId="{25CD7CCF-474B-4211-B8F0-84922D5CF762}" srcOrd="1" destOrd="0" presId="urn:microsoft.com/office/officeart/2005/8/layout/radial5"/>
    <dgm:cxn modelId="{FDC769E5-F7AA-443E-B956-6295330BBD35}" type="presOf" srcId="{0F187651-B5F0-4651-955E-24ECB1D72E3B}" destId="{8730E1FC-9B83-46AB-A5D8-2365F378A7AC}" srcOrd="0" destOrd="0" presId="urn:microsoft.com/office/officeart/2005/8/layout/radial5"/>
    <dgm:cxn modelId="{981FF1EF-B3BC-489B-8FD0-2CCB4862F862}" srcId="{1D1B55F3-A74D-4C60-8788-55818B8CCEBB}" destId="{0F187651-B5F0-4651-955E-24ECB1D72E3B}" srcOrd="5" destOrd="0" parTransId="{88D5C6ED-7EE5-4F53-BD59-45EC19E88225}" sibTransId="{AA5BECC3-0A0A-4596-9171-E8A3201CC396}"/>
    <dgm:cxn modelId="{48478E4B-EE51-4B28-A2CC-79C7EBEE3225}" srcId="{1D1B55F3-A74D-4C60-8788-55818B8CCEBB}" destId="{827F7F27-0984-484B-B911-0C71178656AF}" srcOrd="0" destOrd="0" parTransId="{D10F0FDE-0833-4D36-8B8A-2442055279A2}" sibTransId="{65B6FCD0-AC3D-41C9-A41E-A3D02B2C0549}"/>
    <dgm:cxn modelId="{428C6BA1-1BAC-480B-97BD-93D054207CB6}" srcId="{827F7F27-0984-484B-B911-0C71178656AF}" destId="{F58C90BD-434E-4D23-9CB6-3CD6A11DA138}" srcOrd="0" destOrd="0" parTransId="{088A9507-C802-409A-9D68-13F74065D8D7}" sibTransId="{E5599339-4098-4BB9-AF2E-F8714105D5AF}"/>
    <dgm:cxn modelId="{D418F317-0540-4ACB-A296-35109FD2C2A3}" type="presOf" srcId="{D10F0FDE-0833-4D36-8B8A-2442055279A2}" destId="{7AAD3BE7-94F2-4B2F-A671-60F84BD14D1B}" srcOrd="1" destOrd="0" presId="urn:microsoft.com/office/officeart/2005/8/layout/radial5"/>
    <dgm:cxn modelId="{7F851757-834F-4A09-8865-04B81202AC23}" srcId="{1D1B55F3-A74D-4C60-8788-55818B8CCEBB}" destId="{928E59AC-0746-48FA-A534-BBB29B1F3369}" srcOrd="6" destOrd="0" parTransId="{B0B0360F-D3A8-4C32-A14C-334AF4B206BF}" sibTransId="{1D9ECA25-C457-42EF-ADC3-848D37449777}"/>
    <dgm:cxn modelId="{F81CDB61-709C-489E-B2B0-B767807313C4}" type="presOf" srcId="{2E693804-45C6-458D-B8FB-AFB44CDDE2C2}" destId="{E554A13B-02D7-4EF6-940A-407A7C96A140}" srcOrd="0" destOrd="0" presId="urn:microsoft.com/office/officeart/2005/8/layout/radial5"/>
    <dgm:cxn modelId="{C3DAD46B-7A45-45B4-B396-8D962903738C}" type="presOf" srcId="{B1FA29C3-53E3-4864-BF60-B00E53639224}" destId="{6F2E84E6-5A6E-4344-86C3-5B7A33D4D51E}" srcOrd="1" destOrd="0" presId="urn:microsoft.com/office/officeart/2005/8/layout/radial5"/>
    <dgm:cxn modelId="{79B134A5-F5A5-4FDA-AA19-DAEF4AAE77EA}" type="presOf" srcId="{FB34B4AE-2E8C-4CB3-A44D-32B555E2F959}" destId="{5B1B85F7-4BBF-422F-8B3A-0383D3440168}" srcOrd="0" destOrd="0" presId="urn:microsoft.com/office/officeart/2005/8/layout/radial5"/>
    <dgm:cxn modelId="{BCD423A7-D5D6-4C97-8906-D441349E3876}" type="presOf" srcId="{88D5C6ED-7EE5-4F53-BD59-45EC19E88225}" destId="{8276D3F5-4832-4507-8B7C-6CA3E4691B6B}" srcOrd="1" destOrd="0" presId="urn:microsoft.com/office/officeart/2005/8/layout/radial5"/>
    <dgm:cxn modelId="{B2577D2C-8927-43DF-99D3-24BD159A0001}" type="presParOf" srcId="{932361CD-CEAC-4164-8CD2-66F3EF6AC714}" destId="{C2DFCB56-30CA-4930-839B-8BFED5D0AE16}" srcOrd="0" destOrd="0" presId="urn:microsoft.com/office/officeart/2005/8/layout/radial5"/>
    <dgm:cxn modelId="{44F31C71-DE03-4BA4-B7CC-CE069BDC72B3}" type="presParOf" srcId="{932361CD-CEAC-4164-8CD2-66F3EF6AC714}" destId="{9B23195D-07E6-4A26-802B-7EE99658F543}" srcOrd="1" destOrd="0" presId="urn:microsoft.com/office/officeart/2005/8/layout/radial5"/>
    <dgm:cxn modelId="{7CC13643-1405-499A-B4E4-B29A2A877598}" type="presParOf" srcId="{9B23195D-07E6-4A26-802B-7EE99658F543}" destId="{7AAD3BE7-94F2-4B2F-A671-60F84BD14D1B}" srcOrd="0" destOrd="0" presId="urn:microsoft.com/office/officeart/2005/8/layout/radial5"/>
    <dgm:cxn modelId="{79037D8E-EA8F-4001-AC67-BBCECF684193}" type="presParOf" srcId="{932361CD-CEAC-4164-8CD2-66F3EF6AC714}" destId="{4A250FAA-2141-44F0-9306-96917BA04DC7}" srcOrd="2" destOrd="0" presId="urn:microsoft.com/office/officeart/2005/8/layout/radial5"/>
    <dgm:cxn modelId="{98D6F57F-3BD3-4549-85DD-24C1BFC725AF}" type="presParOf" srcId="{932361CD-CEAC-4164-8CD2-66F3EF6AC714}" destId="{9E3EBC9B-3CB4-423D-B2DB-6EC1520C4A9A}" srcOrd="3" destOrd="0" presId="urn:microsoft.com/office/officeart/2005/8/layout/radial5"/>
    <dgm:cxn modelId="{4B29EFEE-8B2F-48CA-A0FE-D633C1953001}" type="presParOf" srcId="{9E3EBC9B-3CB4-423D-B2DB-6EC1520C4A9A}" destId="{6F2E84E6-5A6E-4344-86C3-5B7A33D4D51E}" srcOrd="0" destOrd="0" presId="urn:microsoft.com/office/officeart/2005/8/layout/radial5"/>
    <dgm:cxn modelId="{DAD030D9-ACF8-4A93-BCFA-6FA3A5640014}" type="presParOf" srcId="{932361CD-CEAC-4164-8CD2-66F3EF6AC714}" destId="{14126861-48EF-4899-B061-303142E4C1BF}" srcOrd="4" destOrd="0" presId="urn:microsoft.com/office/officeart/2005/8/layout/radial5"/>
    <dgm:cxn modelId="{35572719-2C23-4DA7-B491-B1D3C89C0B31}" type="presParOf" srcId="{932361CD-CEAC-4164-8CD2-66F3EF6AC714}" destId="{5B1B85F7-4BBF-422F-8B3A-0383D3440168}" srcOrd="5" destOrd="0" presId="urn:microsoft.com/office/officeart/2005/8/layout/radial5"/>
    <dgm:cxn modelId="{3855A76F-C1EB-43D3-A81D-FEB186B5294C}" type="presParOf" srcId="{5B1B85F7-4BBF-422F-8B3A-0383D3440168}" destId="{25CD7CCF-474B-4211-B8F0-84922D5CF762}" srcOrd="0" destOrd="0" presId="urn:microsoft.com/office/officeart/2005/8/layout/radial5"/>
    <dgm:cxn modelId="{06C1DE3C-C2C3-4F03-9CF4-9ADA540D88C2}" type="presParOf" srcId="{932361CD-CEAC-4164-8CD2-66F3EF6AC714}" destId="{6F5CE715-F4CA-4507-8CAE-B63432DDF48B}" srcOrd="6" destOrd="0" presId="urn:microsoft.com/office/officeart/2005/8/layout/radial5"/>
    <dgm:cxn modelId="{77C13D99-D593-48E2-93A6-A4ABEF51DAEC}" type="presParOf" srcId="{932361CD-CEAC-4164-8CD2-66F3EF6AC714}" destId="{E554A13B-02D7-4EF6-940A-407A7C96A140}" srcOrd="7" destOrd="0" presId="urn:microsoft.com/office/officeart/2005/8/layout/radial5"/>
    <dgm:cxn modelId="{C34FFA8A-04AD-4DDB-87AC-595F865E861B}" type="presParOf" srcId="{E554A13B-02D7-4EF6-940A-407A7C96A140}" destId="{38D7F69D-E0D7-4A00-B5CF-2A00EA914EDD}" srcOrd="0" destOrd="0" presId="urn:microsoft.com/office/officeart/2005/8/layout/radial5"/>
    <dgm:cxn modelId="{D46D38D5-793A-4171-946F-13C467CF68EE}" type="presParOf" srcId="{932361CD-CEAC-4164-8CD2-66F3EF6AC714}" destId="{5C28412F-3558-4716-B7C0-FAC6CD665D98}" srcOrd="8" destOrd="0" presId="urn:microsoft.com/office/officeart/2005/8/layout/radial5"/>
    <dgm:cxn modelId="{86768AF7-99C2-4F1C-99C5-4A8E15ED4055}" type="presParOf" srcId="{932361CD-CEAC-4164-8CD2-66F3EF6AC714}" destId="{8E43C824-D280-4B3D-833F-91A90CB9E359}" srcOrd="9" destOrd="0" presId="urn:microsoft.com/office/officeart/2005/8/layout/radial5"/>
    <dgm:cxn modelId="{049A4D68-DFEF-4010-AE42-BAE4E20A7F58}" type="presParOf" srcId="{8E43C824-D280-4B3D-833F-91A90CB9E359}" destId="{D0C94E3F-0C8A-414C-A5CE-56CD497C083E}" srcOrd="0" destOrd="0" presId="urn:microsoft.com/office/officeart/2005/8/layout/radial5"/>
    <dgm:cxn modelId="{328BCB51-58B4-4537-9800-771A587BB2A3}" type="presParOf" srcId="{932361CD-CEAC-4164-8CD2-66F3EF6AC714}" destId="{9DC1237E-71A9-4BEB-8EDE-341A18BCAF35}" srcOrd="10" destOrd="0" presId="urn:microsoft.com/office/officeart/2005/8/layout/radial5"/>
    <dgm:cxn modelId="{5F5C8BB6-13A4-43C5-842D-96C5C487D4A9}" type="presParOf" srcId="{932361CD-CEAC-4164-8CD2-66F3EF6AC714}" destId="{48CCDAF3-05B0-442F-A437-64EF9788F48A}" srcOrd="11" destOrd="0" presId="urn:microsoft.com/office/officeart/2005/8/layout/radial5"/>
    <dgm:cxn modelId="{DDBDAE69-0C76-4854-A0E0-A83A8D60C817}" type="presParOf" srcId="{48CCDAF3-05B0-442F-A437-64EF9788F48A}" destId="{8276D3F5-4832-4507-8B7C-6CA3E4691B6B}" srcOrd="0" destOrd="0" presId="urn:microsoft.com/office/officeart/2005/8/layout/radial5"/>
    <dgm:cxn modelId="{661AFB9D-124F-4D4F-84A8-444F014EEEDD}" type="presParOf" srcId="{932361CD-CEAC-4164-8CD2-66F3EF6AC714}" destId="{8730E1FC-9B83-46AB-A5D8-2365F378A7AC}" srcOrd="12" destOrd="0" presId="urn:microsoft.com/office/officeart/2005/8/layout/radial5"/>
    <dgm:cxn modelId="{ABF532E8-2692-4B42-898A-100072DBF6DB}" type="presParOf" srcId="{932361CD-CEAC-4164-8CD2-66F3EF6AC714}" destId="{4E2E23FC-CA1F-4A23-9751-1AF7FB442C17}" srcOrd="13" destOrd="0" presId="urn:microsoft.com/office/officeart/2005/8/layout/radial5"/>
    <dgm:cxn modelId="{72F8B3D3-0548-4A63-B19C-0F4F8AD79A3A}" type="presParOf" srcId="{4E2E23FC-CA1F-4A23-9751-1AF7FB442C17}" destId="{6871991D-E874-4A3B-875C-B1C367A8E447}" srcOrd="0" destOrd="0" presId="urn:microsoft.com/office/officeart/2005/8/layout/radial5"/>
    <dgm:cxn modelId="{562F1052-5F65-4C95-9DE7-FF0E4E2B077A}" type="presParOf" srcId="{932361CD-CEAC-4164-8CD2-66F3EF6AC714}" destId="{AEBFC655-510A-4DD2-8E96-07CF1ADBC833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5559F7-C8DC-4FC2-A8F3-49E1CBBC5215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70545F10-FF7F-430A-86BD-BEC59E7BA385}">
      <dgm:prSet phldrT="[Text]" custT="1"/>
      <dgm:spPr/>
      <dgm:t>
        <a:bodyPr/>
        <a:lstStyle/>
        <a:p>
          <a:r>
            <a:rPr lang="es-PR" sz="2000" dirty="0" smtClean="0">
              <a:latin typeface="Times New Roman" pitchFamily="18" charset="0"/>
              <a:cs typeface="Times New Roman" pitchFamily="18" charset="0"/>
            </a:rPr>
            <a:t>La educación técnica como aprendizaje de oficio.</a:t>
          </a:r>
          <a:endParaRPr lang="en-US" sz="2000" dirty="0"/>
        </a:p>
      </dgm:t>
    </dgm:pt>
    <dgm:pt modelId="{C1430D5B-ED4F-4F4B-9330-C0274399BCE2}" type="parTrans" cxnId="{8A1F8953-9321-4834-A62C-B692DCA9A812}">
      <dgm:prSet/>
      <dgm:spPr/>
      <dgm:t>
        <a:bodyPr/>
        <a:lstStyle/>
        <a:p>
          <a:endParaRPr lang="en-US"/>
        </a:p>
      </dgm:t>
    </dgm:pt>
    <dgm:pt modelId="{09C3ED3B-B26E-467C-97EC-145AC743475F}" type="sibTrans" cxnId="{8A1F8953-9321-4834-A62C-B692DCA9A812}">
      <dgm:prSet/>
      <dgm:spPr/>
      <dgm:t>
        <a:bodyPr/>
        <a:lstStyle/>
        <a:p>
          <a:endParaRPr lang="en-US"/>
        </a:p>
      </dgm:t>
    </dgm:pt>
    <dgm:pt modelId="{94BCF868-12C1-46A6-AB35-8CEE2B3D9D04}">
      <dgm:prSet custT="1"/>
      <dgm:spPr/>
      <dgm:t>
        <a:bodyPr/>
        <a:lstStyle/>
        <a:p>
          <a:r>
            <a:rPr lang="es-PR" sz="2000" dirty="0" smtClean="0">
              <a:latin typeface="Times New Roman" pitchFamily="18" charset="0"/>
              <a:cs typeface="Times New Roman" pitchFamily="18" charset="0"/>
            </a:rPr>
            <a:t>La educación tecnológica como profesionalización.</a:t>
          </a:r>
        </a:p>
      </dgm:t>
    </dgm:pt>
    <dgm:pt modelId="{FB800391-3C52-4335-80A9-7470FD8B0FD1}" type="parTrans" cxnId="{972E03DB-3359-4AA3-9B8A-92E5DC57A8AB}">
      <dgm:prSet/>
      <dgm:spPr/>
      <dgm:t>
        <a:bodyPr/>
        <a:lstStyle/>
        <a:p>
          <a:endParaRPr lang="en-US"/>
        </a:p>
      </dgm:t>
    </dgm:pt>
    <dgm:pt modelId="{37610E28-6E82-4BAC-A14C-858439BE7FA9}" type="sibTrans" cxnId="{972E03DB-3359-4AA3-9B8A-92E5DC57A8AB}">
      <dgm:prSet/>
      <dgm:spPr/>
      <dgm:t>
        <a:bodyPr/>
        <a:lstStyle/>
        <a:p>
          <a:endParaRPr lang="en-US"/>
        </a:p>
      </dgm:t>
    </dgm:pt>
    <dgm:pt modelId="{B2A87724-1196-4A6B-8BB8-CEDAB347CA72}">
      <dgm:prSet custT="1"/>
      <dgm:spPr/>
      <dgm:t>
        <a:bodyPr/>
        <a:lstStyle/>
        <a:p>
          <a:r>
            <a:rPr lang="es-PR" sz="2000" dirty="0" smtClean="0">
              <a:latin typeface="Times New Roman" pitchFamily="18" charset="0"/>
              <a:cs typeface="Times New Roman" pitchFamily="18" charset="0"/>
            </a:rPr>
            <a:t>La educación en cultura tecnológica como un contenido transversal a todo el sistema educativo.</a:t>
          </a:r>
          <a:endParaRPr lang="es-PR" sz="2000" dirty="0">
            <a:latin typeface="Times New Roman" pitchFamily="18" charset="0"/>
            <a:cs typeface="Times New Roman" pitchFamily="18" charset="0"/>
          </a:endParaRPr>
        </a:p>
      </dgm:t>
    </dgm:pt>
    <dgm:pt modelId="{FB3ACD4C-FCB4-4FED-82BE-679A249B2981}" type="parTrans" cxnId="{42593A02-ECD8-47B4-B5FC-B9D8B86FD81F}">
      <dgm:prSet/>
      <dgm:spPr/>
      <dgm:t>
        <a:bodyPr/>
        <a:lstStyle/>
        <a:p>
          <a:endParaRPr lang="en-US"/>
        </a:p>
      </dgm:t>
    </dgm:pt>
    <dgm:pt modelId="{BB067C39-99FE-4AEA-82BA-E8462AF30992}" type="sibTrans" cxnId="{42593A02-ECD8-47B4-B5FC-B9D8B86FD81F}">
      <dgm:prSet/>
      <dgm:spPr/>
      <dgm:t>
        <a:bodyPr/>
        <a:lstStyle/>
        <a:p>
          <a:endParaRPr lang="en-US"/>
        </a:p>
      </dgm:t>
    </dgm:pt>
    <dgm:pt modelId="{AF59A4C6-299D-4FE3-8876-474BEBB68F55}" type="pres">
      <dgm:prSet presAssocID="{355559F7-C8DC-4FC2-A8F3-49E1CBBC52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27B07E-35FD-4920-BF07-531C665FD310}" type="pres">
      <dgm:prSet presAssocID="{70545F10-FF7F-430A-86BD-BEC59E7BA385}" presName="parentLin" presStyleCnt="0"/>
      <dgm:spPr/>
    </dgm:pt>
    <dgm:pt modelId="{DAA020E1-4427-4371-AF2E-6D8566DB4CD1}" type="pres">
      <dgm:prSet presAssocID="{70545F10-FF7F-430A-86BD-BEC59E7BA38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41845E4-81B1-458A-B328-F7632ED3892B}" type="pres">
      <dgm:prSet presAssocID="{70545F10-FF7F-430A-86BD-BEC59E7BA38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79B8ED-B44D-4A66-8C71-E1768F245DBD}" type="pres">
      <dgm:prSet presAssocID="{70545F10-FF7F-430A-86BD-BEC59E7BA385}" presName="negativeSpace" presStyleCnt="0"/>
      <dgm:spPr/>
    </dgm:pt>
    <dgm:pt modelId="{F2F7D0E3-2E64-4FDF-9912-5F92AE0DBEBF}" type="pres">
      <dgm:prSet presAssocID="{70545F10-FF7F-430A-86BD-BEC59E7BA385}" presName="childText" presStyleLbl="conFgAcc1" presStyleIdx="0" presStyleCnt="3">
        <dgm:presLayoutVars>
          <dgm:bulletEnabled val="1"/>
        </dgm:presLayoutVars>
      </dgm:prSet>
      <dgm:spPr/>
    </dgm:pt>
    <dgm:pt modelId="{0EEA9B6D-F314-4EDB-9371-3CBF4DE65EA7}" type="pres">
      <dgm:prSet presAssocID="{09C3ED3B-B26E-467C-97EC-145AC743475F}" presName="spaceBetweenRectangles" presStyleCnt="0"/>
      <dgm:spPr/>
    </dgm:pt>
    <dgm:pt modelId="{2604490B-FDD2-4366-A203-58A69993733A}" type="pres">
      <dgm:prSet presAssocID="{94BCF868-12C1-46A6-AB35-8CEE2B3D9D04}" presName="parentLin" presStyleCnt="0"/>
      <dgm:spPr/>
    </dgm:pt>
    <dgm:pt modelId="{1A6783F3-8002-4196-ACB6-ECEAE9B59911}" type="pres">
      <dgm:prSet presAssocID="{94BCF868-12C1-46A6-AB35-8CEE2B3D9D0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1466A3C-8F01-4184-9D43-A6AA610DA3F1}" type="pres">
      <dgm:prSet presAssocID="{94BCF868-12C1-46A6-AB35-8CEE2B3D9D0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A6D06-A5FF-4633-8EB1-7F15EFE08BAB}" type="pres">
      <dgm:prSet presAssocID="{94BCF868-12C1-46A6-AB35-8CEE2B3D9D04}" presName="negativeSpace" presStyleCnt="0"/>
      <dgm:spPr/>
    </dgm:pt>
    <dgm:pt modelId="{A44F0047-D783-4EBD-A1ED-4056A6D5C669}" type="pres">
      <dgm:prSet presAssocID="{94BCF868-12C1-46A6-AB35-8CEE2B3D9D04}" presName="childText" presStyleLbl="conFgAcc1" presStyleIdx="1" presStyleCnt="3">
        <dgm:presLayoutVars>
          <dgm:bulletEnabled val="1"/>
        </dgm:presLayoutVars>
      </dgm:prSet>
      <dgm:spPr/>
    </dgm:pt>
    <dgm:pt modelId="{9E1A8D79-3403-46EF-8196-D00ED0709F30}" type="pres">
      <dgm:prSet presAssocID="{37610E28-6E82-4BAC-A14C-858439BE7FA9}" presName="spaceBetweenRectangles" presStyleCnt="0"/>
      <dgm:spPr/>
    </dgm:pt>
    <dgm:pt modelId="{DEA3E92E-5DA0-4F75-9A71-84BCFF82D872}" type="pres">
      <dgm:prSet presAssocID="{B2A87724-1196-4A6B-8BB8-CEDAB347CA72}" presName="parentLin" presStyleCnt="0"/>
      <dgm:spPr/>
    </dgm:pt>
    <dgm:pt modelId="{19C5D5FA-756E-4C08-A989-D4C209695F07}" type="pres">
      <dgm:prSet presAssocID="{B2A87724-1196-4A6B-8BB8-CEDAB347CA7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64B9244-0475-48DC-B0FF-F78C6D387F89}" type="pres">
      <dgm:prSet presAssocID="{B2A87724-1196-4A6B-8BB8-CEDAB347CA7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7EDCD-0C5B-46B2-8739-E865B6C80562}" type="pres">
      <dgm:prSet presAssocID="{B2A87724-1196-4A6B-8BB8-CEDAB347CA72}" presName="negativeSpace" presStyleCnt="0"/>
      <dgm:spPr/>
    </dgm:pt>
    <dgm:pt modelId="{057A89CB-3041-481D-88CD-4E83A09787B7}" type="pres">
      <dgm:prSet presAssocID="{B2A87724-1196-4A6B-8BB8-CEDAB347CA7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91C080C-0372-465A-A0A7-E3BCECCD7A00}" type="presOf" srcId="{B2A87724-1196-4A6B-8BB8-CEDAB347CA72}" destId="{19C5D5FA-756E-4C08-A989-D4C209695F07}" srcOrd="0" destOrd="0" presId="urn:microsoft.com/office/officeart/2005/8/layout/list1"/>
    <dgm:cxn modelId="{B06AEF9E-DD83-4B1A-9330-78F1302BA560}" type="presOf" srcId="{70545F10-FF7F-430A-86BD-BEC59E7BA385}" destId="{941845E4-81B1-458A-B328-F7632ED3892B}" srcOrd="1" destOrd="0" presId="urn:microsoft.com/office/officeart/2005/8/layout/list1"/>
    <dgm:cxn modelId="{FFCDA1F3-AA6A-4DFC-B981-A15C30D333F1}" type="presOf" srcId="{355559F7-C8DC-4FC2-A8F3-49E1CBBC5215}" destId="{AF59A4C6-299D-4FE3-8876-474BEBB68F55}" srcOrd="0" destOrd="0" presId="urn:microsoft.com/office/officeart/2005/8/layout/list1"/>
    <dgm:cxn modelId="{972E03DB-3359-4AA3-9B8A-92E5DC57A8AB}" srcId="{355559F7-C8DC-4FC2-A8F3-49E1CBBC5215}" destId="{94BCF868-12C1-46A6-AB35-8CEE2B3D9D04}" srcOrd="1" destOrd="0" parTransId="{FB800391-3C52-4335-80A9-7470FD8B0FD1}" sibTransId="{37610E28-6E82-4BAC-A14C-858439BE7FA9}"/>
    <dgm:cxn modelId="{D4D83D87-06A6-4A46-BA4C-1E4E41ECA039}" type="presOf" srcId="{94BCF868-12C1-46A6-AB35-8CEE2B3D9D04}" destId="{41466A3C-8F01-4184-9D43-A6AA610DA3F1}" srcOrd="1" destOrd="0" presId="urn:microsoft.com/office/officeart/2005/8/layout/list1"/>
    <dgm:cxn modelId="{F79C45A9-61AF-42BE-AB21-211334AE5E3A}" type="presOf" srcId="{B2A87724-1196-4A6B-8BB8-CEDAB347CA72}" destId="{764B9244-0475-48DC-B0FF-F78C6D387F89}" srcOrd="1" destOrd="0" presId="urn:microsoft.com/office/officeart/2005/8/layout/list1"/>
    <dgm:cxn modelId="{8A1F8953-9321-4834-A62C-B692DCA9A812}" srcId="{355559F7-C8DC-4FC2-A8F3-49E1CBBC5215}" destId="{70545F10-FF7F-430A-86BD-BEC59E7BA385}" srcOrd="0" destOrd="0" parTransId="{C1430D5B-ED4F-4F4B-9330-C0274399BCE2}" sibTransId="{09C3ED3B-B26E-467C-97EC-145AC743475F}"/>
    <dgm:cxn modelId="{D0F738F5-8671-4D2E-9AEA-28EF49E2ED64}" type="presOf" srcId="{70545F10-FF7F-430A-86BD-BEC59E7BA385}" destId="{DAA020E1-4427-4371-AF2E-6D8566DB4CD1}" srcOrd="0" destOrd="0" presId="urn:microsoft.com/office/officeart/2005/8/layout/list1"/>
    <dgm:cxn modelId="{4E525CEC-EA63-4BE9-BE1C-75A46AD1DCAB}" type="presOf" srcId="{94BCF868-12C1-46A6-AB35-8CEE2B3D9D04}" destId="{1A6783F3-8002-4196-ACB6-ECEAE9B59911}" srcOrd="0" destOrd="0" presId="urn:microsoft.com/office/officeart/2005/8/layout/list1"/>
    <dgm:cxn modelId="{42593A02-ECD8-47B4-B5FC-B9D8B86FD81F}" srcId="{355559F7-C8DC-4FC2-A8F3-49E1CBBC5215}" destId="{B2A87724-1196-4A6B-8BB8-CEDAB347CA72}" srcOrd="2" destOrd="0" parTransId="{FB3ACD4C-FCB4-4FED-82BE-679A249B2981}" sibTransId="{BB067C39-99FE-4AEA-82BA-E8462AF30992}"/>
    <dgm:cxn modelId="{5F97CA16-5B0F-483A-8022-559517EFE51B}" type="presParOf" srcId="{AF59A4C6-299D-4FE3-8876-474BEBB68F55}" destId="{6027B07E-35FD-4920-BF07-531C665FD310}" srcOrd="0" destOrd="0" presId="urn:microsoft.com/office/officeart/2005/8/layout/list1"/>
    <dgm:cxn modelId="{D1970764-95DF-4116-805E-8BED038F041D}" type="presParOf" srcId="{6027B07E-35FD-4920-BF07-531C665FD310}" destId="{DAA020E1-4427-4371-AF2E-6D8566DB4CD1}" srcOrd="0" destOrd="0" presId="urn:microsoft.com/office/officeart/2005/8/layout/list1"/>
    <dgm:cxn modelId="{D6093507-7D23-4147-8B9C-3DEA599113C2}" type="presParOf" srcId="{6027B07E-35FD-4920-BF07-531C665FD310}" destId="{941845E4-81B1-458A-B328-F7632ED3892B}" srcOrd="1" destOrd="0" presId="urn:microsoft.com/office/officeart/2005/8/layout/list1"/>
    <dgm:cxn modelId="{196E157C-1882-4AF0-A532-56DCED7C6797}" type="presParOf" srcId="{AF59A4C6-299D-4FE3-8876-474BEBB68F55}" destId="{FC79B8ED-B44D-4A66-8C71-E1768F245DBD}" srcOrd="1" destOrd="0" presId="urn:microsoft.com/office/officeart/2005/8/layout/list1"/>
    <dgm:cxn modelId="{D0172EC4-7F90-4C94-A371-D802616940EA}" type="presParOf" srcId="{AF59A4C6-299D-4FE3-8876-474BEBB68F55}" destId="{F2F7D0E3-2E64-4FDF-9912-5F92AE0DBEBF}" srcOrd="2" destOrd="0" presId="urn:microsoft.com/office/officeart/2005/8/layout/list1"/>
    <dgm:cxn modelId="{8C22AD13-E004-4C53-A295-836221C7AF60}" type="presParOf" srcId="{AF59A4C6-299D-4FE3-8876-474BEBB68F55}" destId="{0EEA9B6D-F314-4EDB-9371-3CBF4DE65EA7}" srcOrd="3" destOrd="0" presId="urn:microsoft.com/office/officeart/2005/8/layout/list1"/>
    <dgm:cxn modelId="{F03BA22D-CFAD-4E49-8E0A-981692AA4127}" type="presParOf" srcId="{AF59A4C6-299D-4FE3-8876-474BEBB68F55}" destId="{2604490B-FDD2-4366-A203-58A69993733A}" srcOrd="4" destOrd="0" presId="urn:microsoft.com/office/officeart/2005/8/layout/list1"/>
    <dgm:cxn modelId="{BC32B322-21C6-4A56-8319-E02F671AEF1B}" type="presParOf" srcId="{2604490B-FDD2-4366-A203-58A69993733A}" destId="{1A6783F3-8002-4196-ACB6-ECEAE9B59911}" srcOrd="0" destOrd="0" presId="urn:microsoft.com/office/officeart/2005/8/layout/list1"/>
    <dgm:cxn modelId="{BBBB69CF-AA25-4A13-B3C4-6E67A278E66C}" type="presParOf" srcId="{2604490B-FDD2-4366-A203-58A69993733A}" destId="{41466A3C-8F01-4184-9D43-A6AA610DA3F1}" srcOrd="1" destOrd="0" presId="urn:microsoft.com/office/officeart/2005/8/layout/list1"/>
    <dgm:cxn modelId="{619A7B6B-0378-4700-9D95-DCB253E2BDCD}" type="presParOf" srcId="{AF59A4C6-299D-4FE3-8876-474BEBB68F55}" destId="{97EA6D06-A5FF-4633-8EB1-7F15EFE08BAB}" srcOrd="5" destOrd="0" presId="urn:microsoft.com/office/officeart/2005/8/layout/list1"/>
    <dgm:cxn modelId="{1BCEF265-2329-4C69-B274-A37CB5A3A76A}" type="presParOf" srcId="{AF59A4C6-299D-4FE3-8876-474BEBB68F55}" destId="{A44F0047-D783-4EBD-A1ED-4056A6D5C669}" srcOrd="6" destOrd="0" presId="urn:microsoft.com/office/officeart/2005/8/layout/list1"/>
    <dgm:cxn modelId="{39BA323F-698B-405B-BF3B-801AC432D956}" type="presParOf" srcId="{AF59A4C6-299D-4FE3-8876-474BEBB68F55}" destId="{9E1A8D79-3403-46EF-8196-D00ED0709F30}" srcOrd="7" destOrd="0" presId="urn:microsoft.com/office/officeart/2005/8/layout/list1"/>
    <dgm:cxn modelId="{82A1FE83-3914-4759-83A6-B6F7ED441D9C}" type="presParOf" srcId="{AF59A4C6-299D-4FE3-8876-474BEBB68F55}" destId="{DEA3E92E-5DA0-4F75-9A71-84BCFF82D872}" srcOrd="8" destOrd="0" presId="urn:microsoft.com/office/officeart/2005/8/layout/list1"/>
    <dgm:cxn modelId="{EAF67ABE-5435-4CED-8FDA-E8076951D38E}" type="presParOf" srcId="{DEA3E92E-5DA0-4F75-9A71-84BCFF82D872}" destId="{19C5D5FA-756E-4C08-A989-D4C209695F07}" srcOrd="0" destOrd="0" presId="urn:microsoft.com/office/officeart/2005/8/layout/list1"/>
    <dgm:cxn modelId="{58C0CA3A-B19A-45FE-B561-3E9F6F42FE54}" type="presParOf" srcId="{DEA3E92E-5DA0-4F75-9A71-84BCFF82D872}" destId="{764B9244-0475-48DC-B0FF-F78C6D387F89}" srcOrd="1" destOrd="0" presId="urn:microsoft.com/office/officeart/2005/8/layout/list1"/>
    <dgm:cxn modelId="{6D0884E8-9B7A-4E46-A864-7FC990365D0D}" type="presParOf" srcId="{AF59A4C6-299D-4FE3-8876-474BEBB68F55}" destId="{51B7EDCD-0C5B-46B2-8739-E865B6C80562}" srcOrd="9" destOrd="0" presId="urn:microsoft.com/office/officeart/2005/8/layout/list1"/>
    <dgm:cxn modelId="{73C2432E-D981-4A98-938B-9B67EBAE066E}" type="presParOf" srcId="{AF59A4C6-299D-4FE3-8876-474BEBB68F55}" destId="{057A89CB-3041-481D-88CD-4E83A09787B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5E4F24-06B5-4033-9860-5A55188846CA}">
      <dsp:nvSpPr>
        <dsp:cNvPr id="0" name=""/>
        <dsp:cNvSpPr/>
      </dsp:nvSpPr>
      <dsp:spPr>
        <a:xfrm>
          <a:off x="-267363" y="0"/>
          <a:ext cx="8384662" cy="48768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F4A6C-D71F-42D1-85B2-8EF0D79D58E4}">
      <dsp:nvSpPr>
        <dsp:cNvPr id="0" name=""/>
        <dsp:cNvSpPr/>
      </dsp:nvSpPr>
      <dsp:spPr>
        <a:xfrm>
          <a:off x="792111" y="3626388"/>
          <a:ext cx="179466" cy="1794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DC436-1915-4381-8DD6-08A107CC8550}">
      <dsp:nvSpPr>
        <dsp:cNvPr id="0" name=""/>
        <dsp:cNvSpPr/>
      </dsp:nvSpPr>
      <dsp:spPr>
        <a:xfrm>
          <a:off x="245907" y="3716121"/>
          <a:ext cx="2606166" cy="1160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095" tIns="0" rIns="0" bIns="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Times New Roman" pitchFamily="18" charset="0"/>
              <a:cs typeface="Times New Roman" pitchFamily="18" charset="0"/>
            </a:rPr>
            <a:t>Progreso</a:t>
          </a:r>
          <a:endParaRPr lang="en-US" sz="44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5907" y="3716121"/>
        <a:ext cx="2606166" cy="1160678"/>
      </dsp:txXfrm>
    </dsp:sp>
    <dsp:sp modelId="{C0624315-41CB-4FC9-8972-837BE23138A8}">
      <dsp:nvSpPr>
        <dsp:cNvPr id="0" name=""/>
        <dsp:cNvSpPr/>
      </dsp:nvSpPr>
      <dsp:spPr>
        <a:xfrm>
          <a:off x="2060079" y="2492044"/>
          <a:ext cx="312115" cy="3121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EA1D0-472D-48AA-A240-AA828A82BC62}">
      <dsp:nvSpPr>
        <dsp:cNvPr id="0" name=""/>
        <dsp:cNvSpPr/>
      </dsp:nvSpPr>
      <dsp:spPr>
        <a:xfrm>
          <a:off x="1658232" y="2648102"/>
          <a:ext cx="2754412" cy="2228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83" tIns="0" rIns="0" bIns="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Times New Roman" pitchFamily="18" charset="0"/>
              <a:cs typeface="Times New Roman" pitchFamily="18" charset="0"/>
            </a:rPr>
            <a:t>Acceso</a:t>
          </a:r>
          <a:endParaRPr lang="en-US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58232" y="2648102"/>
        <a:ext cx="2754412" cy="2228697"/>
      </dsp:txXfrm>
    </dsp:sp>
    <dsp:sp modelId="{E36226D0-9AB7-4FCB-A198-B08D60C30719}">
      <dsp:nvSpPr>
        <dsp:cNvPr id="0" name=""/>
        <dsp:cNvSpPr/>
      </dsp:nvSpPr>
      <dsp:spPr>
        <a:xfrm>
          <a:off x="3679176" y="1656161"/>
          <a:ext cx="413552" cy="413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94E92-9280-4098-B403-2CEAD836DC3F}">
      <dsp:nvSpPr>
        <dsp:cNvPr id="0" name=""/>
        <dsp:cNvSpPr/>
      </dsp:nvSpPr>
      <dsp:spPr>
        <a:xfrm>
          <a:off x="2754537" y="1862937"/>
          <a:ext cx="3901436" cy="3013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133" tIns="0" rIns="0" bIns="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Times New Roman" pitchFamily="18" charset="0"/>
              <a:cs typeface="Times New Roman" pitchFamily="18" charset="0"/>
            </a:rPr>
            <a:t>Comodidad</a:t>
          </a:r>
          <a:endParaRPr lang="en-US" sz="44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54537" y="1862937"/>
        <a:ext cx="3901436" cy="3013862"/>
      </dsp:txXfrm>
    </dsp:sp>
    <dsp:sp modelId="{0409FCB7-0415-4951-9CCD-92AAFDA7744A}">
      <dsp:nvSpPr>
        <dsp:cNvPr id="0" name=""/>
        <dsp:cNvSpPr/>
      </dsp:nvSpPr>
      <dsp:spPr>
        <a:xfrm>
          <a:off x="5442627" y="1103132"/>
          <a:ext cx="554004" cy="554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4C314-9A10-467D-9667-9AE196BF1786}">
      <dsp:nvSpPr>
        <dsp:cNvPr id="0" name=""/>
        <dsp:cNvSpPr/>
      </dsp:nvSpPr>
      <dsp:spPr>
        <a:xfrm>
          <a:off x="4276101" y="1380134"/>
          <a:ext cx="4525662" cy="3496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555" tIns="0" rIns="0" bIns="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Times New Roman" pitchFamily="18" charset="0"/>
              <a:cs typeface="Times New Roman" pitchFamily="18" charset="0"/>
            </a:rPr>
            <a:t>         </a:t>
          </a:r>
          <a:r>
            <a:rPr lang="en-US" sz="4400" kern="1200" dirty="0" err="1" smtClean="0">
              <a:latin typeface="Times New Roman" pitchFamily="18" charset="0"/>
              <a:cs typeface="Times New Roman" pitchFamily="18" charset="0"/>
            </a:rPr>
            <a:t>Adelantos</a:t>
          </a:r>
          <a:endParaRPr lang="en-US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76101" y="1380134"/>
        <a:ext cx="4525662" cy="34966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E6B05B-7426-4092-86AA-096E8E26911C}">
      <dsp:nvSpPr>
        <dsp:cNvPr id="0" name=""/>
        <dsp:cNvSpPr/>
      </dsp:nvSpPr>
      <dsp:spPr>
        <a:xfrm>
          <a:off x="0" y="0"/>
          <a:ext cx="8610600" cy="1577340"/>
        </a:xfrm>
        <a:prstGeom prst="rect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Argumentos</a:t>
          </a:r>
          <a:endParaRPr lang="en-US" sz="6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610600" cy="1577340"/>
      </dsp:txXfrm>
    </dsp:sp>
    <dsp:sp modelId="{D11F7613-3907-4C37-85E9-D0D97C1D37A0}">
      <dsp:nvSpPr>
        <dsp:cNvPr id="0" name=""/>
        <dsp:cNvSpPr/>
      </dsp:nvSpPr>
      <dsp:spPr>
        <a:xfrm>
          <a:off x="4204" y="1577340"/>
          <a:ext cx="2867397" cy="3312414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Comunidad   Científica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800" kern="12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*No tiene que ser científicos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1800" kern="1200" noProof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800" kern="12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*Herramientas conceptuales básicas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1800" kern="1200" noProof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800" kern="12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*El impacto de este saber sobre la vida cotidiana</a:t>
          </a:r>
          <a:endParaRPr lang="es-PR" sz="1800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04" y="1577340"/>
        <a:ext cx="2867397" cy="3312414"/>
      </dsp:txXfrm>
    </dsp:sp>
    <dsp:sp modelId="{8E33EA0E-BE35-43D0-911D-071DCE0F41B8}">
      <dsp:nvSpPr>
        <dsp:cNvPr id="0" name=""/>
        <dsp:cNvSpPr/>
      </dsp:nvSpPr>
      <dsp:spPr>
        <a:xfrm>
          <a:off x="2871601" y="1577340"/>
          <a:ext cx="2867397" cy="3312414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500" kern="12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Alfabetización Científica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2500" kern="1200" noProof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500" kern="12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*Describir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500" kern="12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 Explicar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500" kern="12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*Predecir fenómenos naturales </a:t>
          </a:r>
          <a:endParaRPr lang="es-PR" sz="2500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71601" y="1577340"/>
        <a:ext cx="2867397" cy="3312414"/>
      </dsp:txXfrm>
    </dsp:sp>
    <dsp:sp modelId="{6CBE0142-0072-4D7B-BCFD-DA11DBCA6CC9}">
      <dsp:nvSpPr>
        <dsp:cNvPr id="0" name=""/>
        <dsp:cNvSpPr/>
      </dsp:nvSpPr>
      <dsp:spPr>
        <a:xfrm>
          <a:off x="5738998" y="1577340"/>
          <a:ext cx="2867397" cy="3312414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2400" kern="1200" noProof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2400" kern="1200" noProof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noProof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Pseudociencias</a:t>
          </a:r>
          <a:endParaRPr lang="es-PR" sz="1600" kern="1200" noProof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600" kern="12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*No son científicas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1600" kern="1200" noProof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600" kern="12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*Distintos objetivos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1600" kern="1200" noProof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600" kern="12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*Encontrar respuestas a distintas preguntas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1600" kern="1200" noProof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600" kern="12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*No importa la intervención científica en sus explicaciones.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1600" kern="1200" noProof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1600" kern="1200" noProof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1600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38998" y="1577340"/>
        <a:ext cx="2867397" cy="3312414"/>
      </dsp:txXfrm>
    </dsp:sp>
    <dsp:sp modelId="{079294B2-F9B0-407E-BA60-E69998D77964}">
      <dsp:nvSpPr>
        <dsp:cNvPr id="0" name=""/>
        <dsp:cNvSpPr/>
      </dsp:nvSpPr>
      <dsp:spPr>
        <a:xfrm>
          <a:off x="0" y="4889754"/>
          <a:ext cx="8610600" cy="368046"/>
        </a:xfrm>
        <a:prstGeom prst="rect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2D2A44-D693-464C-A1FC-D92D23600D3A}">
      <dsp:nvSpPr>
        <dsp:cNvPr id="0" name=""/>
        <dsp:cNvSpPr/>
      </dsp:nvSpPr>
      <dsp:spPr>
        <a:xfrm>
          <a:off x="0" y="0"/>
          <a:ext cx="8458200" cy="15954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700" kern="1200" noProof="0" dirty="0" smtClean="0"/>
            <a:t>Primera Fase</a:t>
          </a:r>
          <a:endParaRPr lang="es-PR" sz="2700" kern="1200" noProof="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2100" kern="1200" noProof="0" dirty="0" smtClean="0"/>
            <a:t>El carbón y la máquina de vapor como fuentes de energía.</a:t>
          </a:r>
          <a:endParaRPr lang="es-PR" sz="2100" kern="1200" noProof="0" dirty="0"/>
        </a:p>
      </dsp:txBody>
      <dsp:txXfrm>
        <a:off x="1851183" y="0"/>
        <a:ext cx="6607016" cy="1595437"/>
      </dsp:txXfrm>
    </dsp:sp>
    <dsp:sp modelId="{858EC3C1-5934-4CBA-BAEB-4F6BAC0877CC}">
      <dsp:nvSpPr>
        <dsp:cNvPr id="0" name=""/>
        <dsp:cNvSpPr/>
      </dsp:nvSpPr>
      <dsp:spPr>
        <a:xfrm>
          <a:off x="159543" y="159543"/>
          <a:ext cx="1691640" cy="12763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F0F3B-5AA7-4389-B564-01A694F08CF2}">
      <dsp:nvSpPr>
        <dsp:cNvPr id="0" name=""/>
        <dsp:cNvSpPr/>
      </dsp:nvSpPr>
      <dsp:spPr>
        <a:xfrm>
          <a:off x="0" y="1754981"/>
          <a:ext cx="8458200" cy="15954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700" kern="1200" noProof="0" dirty="0" smtClean="0"/>
            <a:t>Segunda Fase</a:t>
          </a:r>
          <a:endParaRPr lang="es-PR" sz="2700" kern="1200" noProof="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2100" kern="1200" noProof="0" dirty="0" smtClean="0"/>
            <a:t>Se generó el empleo de la electricidad y el petróleo.</a:t>
          </a:r>
          <a:endParaRPr lang="es-PR" sz="2100" kern="1200" noProof="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2100" kern="1200" noProof="0" dirty="0" smtClean="0"/>
            <a:t>Transporte y medios de comunicación.</a:t>
          </a:r>
          <a:endParaRPr lang="es-PR" sz="2100" kern="1200" noProof="0" dirty="0"/>
        </a:p>
      </dsp:txBody>
      <dsp:txXfrm>
        <a:off x="1851183" y="1754981"/>
        <a:ext cx="6607016" cy="1595437"/>
      </dsp:txXfrm>
    </dsp:sp>
    <dsp:sp modelId="{C5703F06-D2E3-48ED-B76D-6DFD2E01550E}">
      <dsp:nvSpPr>
        <dsp:cNvPr id="0" name=""/>
        <dsp:cNvSpPr/>
      </dsp:nvSpPr>
      <dsp:spPr>
        <a:xfrm>
          <a:off x="159543" y="1914525"/>
          <a:ext cx="1691640" cy="12763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FDF9F-FCF9-4D2C-BC75-6AE000B70ECB}">
      <dsp:nvSpPr>
        <dsp:cNvPr id="0" name=""/>
        <dsp:cNvSpPr/>
      </dsp:nvSpPr>
      <dsp:spPr>
        <a:xfrm>
          <a:off x="0" y="3509962"/>
          <a:ext cx="8458200" cy="15954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700" kern="1200" noProof="0" dirty="0" smtClean="0"/>
            <a:t>Tercera Fase</a:t>
          </a:r>
          <a:endParaRPr lang="es-PR" sz="2700" kern="1200" noProof="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2100" kern="1200" noProof="0" dirty="0" smtClean="0"/>
            <a:t>Energía renovable</a:t>
          </a:r>
          <a:endParaRPr lang="es-PR" sz="2100" kern="1200" noProof="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2100" kern="1200" noProof="0" dirty="0" smtClean="0"/>
            <a:t>Nace la sociedad de la información.</a:t>
          </a:r>
          <a:endParaRPr lang="es-PR" sz="2100" kern="1200" noProof="0" dirty="0"/>
        </a:p>
      </dsp:txBody>
      <dsp:txXfrm>
        <a:off x="1851183" y="3509962"/>
        <a:ext cx="6607016" cy="1595437"/>
      </dsp:txXfrm>
    </dsp:sp>
    <dsp:sp modelId="{ABF2927B-7301-4C07-BD6C-C31965AB0EA7}">
      <dsp:nvSpPr>
        <dsp:cNvPr id="0" name=""/>
        <dsp:cNvSpPr/>
      </dsp:nvSpPr>
      <dsp:spPr>
        <a:xfrm>
          <a:off x="159543" y="3669506"/>
          <a:ext cx="1691640" cy="12763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C7FFC9-7652-4E3F-973E-EA761CC5EB75}">
      <dsp:nvSpPr>
        <dsp:cNvPr id="0" name=""/>
        <dsp:cNvSpPr/>
      </dsp:nvSpPr>
      <dsp:spPr>
        <a:xfrm rot="5400000">
          <a:off x="-407942" y="1208437"/>
          <a:ext cx="1799663" cy="21713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3395F-3264-4B3D-BC41-D3749DCC73F5}">
      <dsp:nvSpPr>
        <dsp:cNvPr id="0" name=""/>
        <dsp:cNvSpPr/>
      </dsp:nvSpPr>
      <dsp:spPr>
        <a:xfrm>
          <a:off x="4445" y="57514"/>
          <a:ext cx="2412652" cy="14475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Edad</a:t>
          </a:r>
          <a:r>
            <a:rPr lang="en-US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Piedra</a:t>
          </a:r>
          <a:endParaRPr lang="en-US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45" y="57514"/>
        <a:ext cx="2412652" cy="1447591"/>
      </dsp:txXfrm>
    </dsp:sp>
    <dsp:sp modelId="{46276568-3CE7-4777-9069-D77A612E1AB4}">
      <dsp:nvSpPr>
        <dsp:cNvPr id="0" name=""/>
        <dsp:cNvSpPr/>
      </dsp:nvSpPr>
      <dsp:spPr>
        <a:xfrm rot="5400000">
          <a:off x="-407942" y="3017927"/>
          <a:ext cx="1799663" cy="21713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C8902-D7E1-44DD-B5E1-87625870A392}">
      <dsp:nvSpPr>
        <dsp:cNvPr id="0" name=""/>
        <dsp:cNvSpPr/>
      </dsp:nvSpPr>
      <dsp:spPr>
        <a:xfrm>
          <a:off x="4445" y="1867004"/>
          <a:ext cx="2412652" cy="14475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Edad</a:t>
          </a:r>
          <a:r>
            <a:rPr lang="en-US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de </a:t>
          </a:r>
          <a:r>
            <a:rPr lang="en-US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Piedra</a:t>
          </a:r>
          <a:r>
            <a:rPr lang="en-US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Nueva</a:t>
          </a:r>
          <a:endParaRPr lang="en-US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45" y="1867004"/>
        <a:ext cx="2412652" cy="1447591"/>
      </dsp:txXfrm>
    </dsp:sp>
    <dsp:sp modelId="{811E3766-50DC-4F96-A690-7FE0788F05B0}">
      <dsp:nvSpPr>
        <dsp:cNvPr id="0" name=""/>
        <dsp:cNvSpPr/>
      </dsp:nvSpPr>
      <dsp:spPr>
        <a:xfrm>
          <a:off x="496802" y="3922672"/>
          <a:ext cx="3199001" cy="21713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36722-ED5B-404F-8158-4BE0A7FD9549}">
      <dsp:nvSpPr>
        <dsp:cNvPr id="0" name=""/>
        <dsp:cNvSpPr/>
      </dsp:nvSpPr>
      <dsp:spPr>
        <a:xfrm>
          <a:off x="4445" y="3676493"/>
          <a:ext cx="2412652" cy="14475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Edad</a:t>
          </a:r>
          <a:r>
            <a:rPr lang="en-US" sz="2000" b="1" kern="1200" dirty="0" smtClean="0">
              <a:solidFill>
                <a:schemeClr val="tx1"/>
              </a:solidFill>
            </a:rPr>
            <a:t> de los </a:t>
          </a:r>
          <a:r>
            <a:rPr lang="en-US" sz="2000" b="1" kern="1200" dirty="0" err="1" smtClean="0">
              <a:solidFill>
                <a:schemeClr val="tx1"/>
              </a:solidFill>
            </a:rPr>
            <a:t>Metales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445" y="3676493"/>
        <a:ext cx="2412652" cy="1447591"/>
      </dsp:txXfrm>
    </dsp:sp>
    <dsp:sp modelId="{533133BD-EFA4-436E-846E-BC414212CDBB}">
      <dsp:nvSpPr>
        <dsp:cNvPr id="0" name=""/>
        <dsp:cNvSpPr/>
      </dsp:nvSpPr>
      <dsp:spPr>
        <a:xfrm rot="16153104">
          <a:off x="2744266" y="2974267"/>
          <a:ext cx="1887157" cy="21713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08CF0-9E6F-477B-8852-BB9166408DCD}">
      <dsp:nvSpPr>
        <dsp:cNvPr id="0" name=""/>
        <dsp:cNvSpPr/>
      </dsp:nvSpPr>
      <dsp:spPr>
        <a:xfrm>
          <a:off x="3213273" y="3676493"/>
          <a:ext cx="2412652" cy="14475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Edad</a:t>
          </a:r>
          <a:r>
            <a:rPr 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de la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Electricidad</a:t>
          </a:r>
          <a:endParaRPr lang="en-US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13273" y="3676493"/>
        <a:ext cx="2412652" cy="1447591"/>
      </dsp:txXfrm>
    </dsp:sp>
    <dsp:sp modelId="{F72678AB-3F66-4DA2-9E6A-A758632475AD}">
      <dsp:nvSpPr>
        <dsp:cNvPr id="0" name=""/>
        <dsp:cNvSpPr/>
      </dsp:nvSpPr>
      <dsp:spPr>
        <a:xfrm rot="16241697">
          <a:off x="2831610" y="1167234"/>
          <a:ext cx="1717384" cy="21713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2919C-F6A1-4F04-93DE-B74897C4A26F}">
      <dsp:nvSpPr>
        <dsp:cNvPr id="0" name=""/>
        <dsp:cNvSpPr/>
      </dsp:nvSpPr>
      <dsp:spPr>
        <a:xfrm>
          <a:off x="3187530" y="1779685"/>
          <a:ext cx="2412652" cy="14475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b="1" kern="12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Edad Revolución Industrial</a:t>
          </a:r>
          <a:endParaRPr lang="es-PR" sz="2000" b="1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87530" y="1779685"/>
        <a:ext cx="2412652" cy="1447591"/>
      </dsp:txXfrm>
    </dsp:sp>
    <dsp:sp modelId="{DC10EB20-5600-4986-8DDC-C8E9CF830BA5}">
      <dsp:nvSpPr>
        <dsp:cNvPr id="0" name=""/>
        <dsp:cNvSpPr/>
      </dsp:nvSpPr>
      <dsp:spPr>
        <a:xfrm>
          <a:off x="3705630" y="303692"/>
          <a:ext cx="3199001" cy="21713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99601-53C5-4A35-9F6A-815563AE87C7}">
      <dsp:nvSpPr>
        <dsp:cNvPr id="0" name=""/>
        <dsp:cNvSpPr/>
      </dsp:nvSpPr>
      <dsp:spPr>
        <a:xfrm>
          <a:off x="3213273" y="57514"/>
          <a:ext cx="2412652" cy="14475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Edad</a:t>
          </a:r>
          <a:r>
            <a:rPr 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del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agua</a:t>
          </a:r>
          <a:r>
            <a:rPr 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y el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viento</a:t>
          </a:r>
          <a:endParaRPr lang="en-US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13273" y="57514"/>
        <a:ext cx="2412652" cy="1447591"/>
      </dsp:txXfrm>
    </dsp:sp>
    <dsp:sp modelId="{CA26F80A-E3EB-442E-A864-7424B5732DB6}">
      <dsp:nvSpPr>
        <dsp:cNvPr id="0" name=""/>
        <dsp:cNvSpPr/>
      </dsp:nvSpPr>
      <dsp:spPr>
        <a:xfrm rot="5400000">
          <a:off x="6009713" y="1208437"/>
          <a:ext cx="1799663" cy="21713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F1B71-9C09-45DC-93AD-6A0F209EA854}">
      <dsp:nvSpPr>
        <dsp:cNvPr id="0" name=""/>
        <dsp:cNvSpPr/>
      </dsp:nvSpPr>
      <dsp:spPr>
        <a:xfrm>
          <a:off x="6422101" y="57514"/>
          <a:ext cx="2412652" cy="14475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b="1" kern="1200" noProof="0" dirty="0" smtClean="0">
              <a:solidFill>
                <a:schemeClr val="tx1"/>
              </a:solidFill>
            </a:rPr>
            <a:t>Edad Electrónica</a:t>
          </a:r>
          <a:endParaRPr lang="es-PR" sz="2000" b="1" kern="1200" noProof="0" dirty="0">
            <a:solidFill>
              <a:schemeClr val="tx1"/>
            </a:solidFill>
          </a:endParaRPr>
        </a:p>
      </dsp:txBody>
      <dsp:txXfrm>
        <a:off x="6422101" y="57514"/>
        <a:ext cx="2412652" cy="1447591"/>
      </dsp:txXfrm>
    </dsp:sp>
    <dsp:sp modelId="{98C36833-0D78-463C-8C4C-384F3064BDC4}">
      <dsp:nvSpPr>
        <dsp:cNvPr id="0" name=""/>
        <dsp:cNvSpPr/>
      </dsp:nvSpPr>
      <dsp:spPr>
        <a:xfrm>
          <a:off x="6422101" y="1867004"/>
          <a:ext cx="2412652" cy="14475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b="1" kern="12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Edad de la Información y Telecomunicaciones</a:t>
          </a:r>
          <a:endParaRPr lang="es-PR" sz="2000" b="1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22101" y="1867004"/>
        <a:ext cx="2412652" cy="144759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DFCB56-30CA-4930-839B-8BFED5D0AE16}">
      <dsp:nvSpPr>
        <dsp:cNvPr id="0" name=""/>
        <dsp:cNvSpPr/>
      </dsp:nvSpPr>
      <dsp:spPr>
        <a:xfrm>
          <a:off x="4275778" y="2291116"/>
          <a:ext cx="2726043" cy="25400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800" kern="1200" noProof="0" dirty="0" smtClean="0">
              <a:latin typeface="Times New Roman" pitchFamily="18" charset="0"/>
              <a:cs typeface="Times New Roman" pitchFamily="18" charset="0"/>
            </a:rPr>
            <a:t>Incremento en el Conocimiento Científico</a:t>
          </a:r>
          <a:endParaRPr lang="es-PR" sz="18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275778" y="2291116"/>
        <a:ext cx="2726043" cy="2540038"/>
      </dsp:txXfrm>
    </dsp:sp>
    <dsp:sp modelId="{9B23195D-07E6-4A26-802B-7EE99658F543}">
      <dsp:nvSpPr>
        <dsp:cNvPr id="0" name=""/>
        <dsp:cNvSpPr/>
      </dsp:nvSpPr>
      <dsp:spPr>
        <a:xfrm rot="16200000">
          <a:off x="5503927" y="1708204"/>
          <a:ext cx="269744" cy="672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6200000">
        <a:off x="5503927" y="1708204"/>
        <a:ext cx="269744" cy="672140"/>
      </dsp:txXfrm>
    </dsp:sp>
    <dsp:sp modelId="{4A250FAA-2141-44F0-9306-96917BA04DC7}">
      <dsp:nvSpPr>
        <dsp:cNvPr id="0" name=""/>
        <dsp:cNvSpPr/>
      </dsp:nvSpPr>
      <dsp:spPr>
        <a:xfrm>
          <a:off x="4749202" y="2969"/>
          <a:ext cx="1779195" cy="17791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800" kern="1200" noProof="0" dirty="0" smtClean="0">
              <a:latin typeface="Times New Roman" pitchFamily="18" charset="0"/>
              <a:cs typeface="Times New Roman" pitchFamily="18" charset="0"/>
            </a:rPr>
            <a:t>Influencia en la economía  y sociedad</a:t>
          </a:r>
          <a:endParaRPr lang="es-PR" sz="1800" kern="1200" noProof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R" sz="18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749202" y="2969"/>
        <a:ext cx="1779195" cy="1779195"/>
      </dsp:txXfrm>
    </dsp:sp>
    <dsp:sp modelId="{9E3EBC9B-3CB4-423D-B2DB-6EC1520C4A9A}">
      <dsp:nvSpPr>
        <dsp:cNvPr id="0" name=""/>
        <dsp:cNvSpPr/>
      </dsp:nvSpPr>
      <dsp:spPr>
        <a:xfrm rot="19285714">
          <a:off x="6726229" y="2261825"/>
          <a:ext cx="240870" cy="672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2756545"/>
            <a:satOff val="4470"/>
            <a:lumOff val="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9285714">
        <a:off x="6726229" y="2261825"/>
        <a:ext cx="240870" cy="672140"/>
      </dsp:txXfrm>
    </dsp:sp>
    <dsp:sp modelId="{14126861-48EF-4899-B061-303142E4C1BF}">
      <dsp:nvSpPr>
        <dsp:cNvPr id="0" name=""/>
        <dsp:cNvSpPr/>
      </dsp:nvSpPr>
      <dsp:spPr>
        <a:xfrm>
          <a:off x="6835572" y="1007712"/>
          <a:ext cx="1779195" cy="1779195"/>
        </a:xfrm>
        <a:prstGeom prst="ellipse">
          <a:avLst/>
        </a:prstGeom>
        <a:solidFill>
          <a:schemeClr val="accent3">
            <a:hueOff val="-2756545"/>
            <a:satOff val="4470"/>
            <a:lumOff val="3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noProof="0" dirty="0" smtClean="0">
              <a:latin typeface="Times New Roman" pitchFamily="18" charset="0"/>
              <a:cs typeface="Times New Roman" pitchFamily="18" charset="0"/>
            </a:rPr>
            <a:t>Fortalecer la cultura nacional</a:t>
          </a:r>
          <a:endParaRPr lang="es-PR" sz="20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6835572" y="1007712"/>
        <a:ext cx="1779195" cy="1779195"/>
      </dsp:txXfrm>
    </dsp:sp>
    <dsp:sp modelId="{5B1B85F7-4BBF-422F-8B3A-0383D3440168}">
      <dsp:nvSpPr>
        <dsp:cNvPr id="0" name=""/>
        <dsp:cNvSpPr/>
      </dsp:nvSpPr>
      <dsp:spPr>
        <a:xfrm rot="771429">
          <a:off x="7050190" y="3572672"/>
          <a:ext cx="223152" cy="672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5513091"/>
            <a:satOff val="8941"/>
            <a:lumOff val="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771429">
        <a:off x="7050190" y="3572672"/>
        <a:ext cx="223152" cy="672140"/>
      </dsp:txXfrm>
    </dsp:sp>
    <dsp:sp modelId="{6F5CE715-F4CA-4507-8CAE-B63432DDF48B}">
      <dsp:nvSpPr>
        <dsp:cNvPr id="0" name=""/>
        <dsp:cNvSpPr/>
      </dsp:nvSpPr>
      <dsp:spPr>
        <a:xfrm>
          <a:off x="7350864" y="3265350"/>
          <a:ext cx="1779195" cy="1779195"/>
        </a:xfrm>
        <a:prstGeom prst="ellipse">
          <a:avLst/>
        </a:prstGeom>
        <a:solidFill>
          <a:schemeClr val="accent3">
            <a:hueOff val="-5513091"/>
            <a:satOff val="8941"/>
            <a:lumOff val="6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600" kern="1200" noProof="0" dirty="0" smtClean="0">
              <a:latin typeface="Times New Roman" pitchFamily="18" charset="0"/>
              <a:cs typeface="Times New Roman" pitchFamily="18" charset="0"/>
            </a:rPr>
            <a:t>Educación, laica, creativa, plural y participativa.</a:t>
          </a:r>
          <a:endParaRPr lang="es-PR" sz="16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7350864" y="3265350"/>
        <a:ext cx="1779195" cy="1779195"/>
      </dsp:txXfrm>
    </dsp:sp>
    <dsp:sp modelId="{E554A13B-02D7-4EF6-940A-407A7C96A140}">
      <dsp:nvSpPr>
        <dsp:cNvPr id="0" name=""/>
        <dsp:cNvSpPr/>
      </dsp:nvSpPr>
      <dsp:spPr>
        <a:xfrm rot="3857143">
          <a:off x="6169911" y="4599159"/>
          <a:ext cx="261234" cy="672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8269636"/>
            <a:satOff val="13411"/>
            <a:lumOff val="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3857143">
        <a:off x="6169911" y="4599159"/>
        <a:ext cx="261234" cy="672140"/>
      </dsp:txXfrm>
    </dsp:sp>
    <dsp:sp modelId="{5C28412F-3558-4716-B7C0-FAC6CD665D98}">
      <dsp:nvSpPr>
        <dsp:cNvPr id="0" name=""/>
        <dsp:cNvSpPr/>
      </dsp:nvSpPr>
      <dsp:spPr>
        <a:xfrm>
          <a:off x="5907050" y="5075834"/>
          <a:ext cx="1779195" cy="1779195"/>
        </a:xfrm>
        <a:prstGeom prst="ellipse">
          <a:avLst/>
        </a:prstGeom>
        <a:solidFill>
          <a:schemeClr val="accent3">
            <a:hueOff val="-8269636"/>
            <a:satOff val="13411"/>
            <a:lumOff val="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800" kern="1200" noProof="0" dirty="0" smtClean="0">
              <a:latin typeface="Times New Roman" pitchFamily="18" charset="0"/>
              <a:cs typeface="Times New Roman" pitchFamily="18" charset="0"/>
            </a:rPr>
            <a:t>Inculcar valores éticos</a:t>
          </a:r>
          <a:endParaRPr lang="es-PR" sz="18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5907050" y="5075834"/>
        <a:ext cx="1779195" cy="1779195"/>
      </dsp:txXfrm>
    </dsp:sp>
    <dsp:sp modelId="{8E43C824-D280-4B3D-833F-91A90CB9E359}">
      <dsp:nvSpPr>
        <dsp:cNvPr id="0" name=""/>
        <dsp:cNvSpPr/>
      </dsp:nvSpPr>
      <dsp:spPr>
        <a:xfrm rot="6942857">
          <a:off x="4846453" y="4599159"/>
          <a:ext cx="261234" cy="672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1026182"/>
            <a:satOff val="17881"/>
            <a:lumOff val="1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6942857">
        <a:off x="4846453" y="4599159"/>
        <a:ext cx="261234" cy="672140"/>
      </dsp:txXfrm>
    </dsp:sp>
    <dsp:sp modelId="{9DC1237E-71A9-4BEB-8EDE-341A18BCAF35}">
      <dsp:nvSpPr>
        <dsp:cNvPr id="0" name=""/>
        <dsp:cNvSpPr/>
      </dsp:nvSpPr>
      <dsp:spPr>
        <a:xfrm>
          <a:off x="3591353" y="5075834"/>
          <a:ext cx="1779195" cy="1779195"/>
        </a:xfrm>
        <a:prstGeom prst="ellipse">
          <a:avLst/>
        </a:prstGeom>
        <a:solidFill>
          <a:schemeClr val="accent3">
            <a:hueOff val="-11026182"/>
            <a:satOff val="17881"/>
            <a:lumOff val="1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600" kern="1200" noProof="0" dirty="0" smtClean="0">
              <a:latin typeface="Times New Roman" pitchFamily="18" charset="0"/>
              <a:cs typeface="Times New Roman" pitchFamily="18" charset="0"/>
            </a:rPr>
            <a:t>Conservación del medio ambiente</a:t>
          </a:r>
          <a:endParaRPr lang="es-PR" sz="16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3591353" y="5075834"/>
        <a:ext cx="1779195" cy="1779195"/>
      </dsp:txXfrm>
    </dsp:sp>
    <dsp:sp modelId="{48CCDAF3-05B0-442F-A437-64EF9788F48A}">
      <dsp:nvSpPr>
        <dsp:cNvPr id="0" name=""/>
        <dsp:cNvSpPr/>
      </dsp:nvSpPr>
      <dsp:spPr>
        <a:xfrm rot="10028571">
          <a:off x="4004256" y="3572672"/>
          <a:ext cx="223152" cy="672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3782727"/>
            <a:satOff val="22352"/>
            <a:lumOff val="1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028571">
        <a:off x="4004256" y="3572672"/>
        <a:ext cx="223152" cy="672140"/>
      </dsp:txXfrm>
    </dsp:sp>
    <dsp:sp modelId="{8730E1FC-9B83-46AB-A5D8-2365F378A7AC}">
      <dsp:nvSpPr>
        <dsp:cNvPr id="0" name=""/>
        <dsp:cNvSpPr/>
      </dsp:nvSpPr>
      <dsp:spPr>
        <a:xfrm>
          <a:off x="2147540" y="3265350"/>
          <a:ext cx="1779195" cy="1779195"/>
        </a:xfrm>
        <a:prstGeom prst="ellipse">
          <a:avLst/>
        </a:prstGeom>
        <a:solidFill>
          <a:schemeClr val="accent3">
            <a:hueOff val="-13782727"/>
            <a:satOff val="22352"/>
            <a:lumOff val="16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200" kern="1200" noProof="0" dirty="0" smtClean="0">
              <a:latin typeface="Times New Roman" pitchFamily="18" charset="0"/>
              <a:cs typeface="Times New Roman" pitchFamily="18" charset="0"/>
            </a:rPr>
            <a:t>Calidad de vida y bienestar</a:t>
          </a:r>
          <a:endParaRPr lang="es-PR" sz="22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2147540" y="3265350"/>
        <a:ext cx="1779195" cy="1779195"/>
      </dsp:txXfrm>
    </dsp:sp>
    <dsp:sp modelId="{4E2E23FC-CA1F-4A23-9751-1AF7FB442C17}">
      <dsp:nvSpPr>
        <dsp:cNvPr id="0" name=""/>
        <dsp:cNvSpPr/>
      </dsp:nvSpPr>
      <dsp:spPr>
        <a:xfrm rot="13114286">
          <a:off x="4310499" y="2261825"/>
          <a:ext cx="240870" cy="672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3114286">
        <a:off x="4310499" y="2261825"/>
        <a:ext cx="240870" cy="672140"/>
      </dsp:txXfrm>
    </dsp:sp>
    <dsp:sp modelId="{AEBFC655-510A-4DD2-8E96-07CF1ADBC833}">
      <dsp:nvSpPr>
        <dsp:cNvPr id="0" name=""/>
        <dsp:cNvSpPr/>
      </dsp:nvSpPr>
      <dsp:spPr>
        <a:xfrm>
          <a:off x="2662831" y="1007712"/>
          <a:ext cx="1779195" cy="1779195"/>
        </a:xfrm>
        <a:prstGeom prst="ellipse">
          <a:avLst/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200" kern="1200" noProof="0" dirty="0" smtClean="0">
              <a:latin typeface="Times New Roman" pitchFamily="18" charset="0"/>
              <a:cs typeface="Times New Roman" pitchFamily="18" charset="0"/>
            </a:rPr>
            <a:t>Desarrollo de cada país</a:t>
          </a:r>
          <a:endParaRPr lang="es-PR" sz="22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2662831" y="1007712"/>
        <a:ext cx="1779195" cy="17791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F7D0E3-2E64-4FDF-9912-5F92AE0DBEBF}">
      <dsp:nvSpPr>
        <dsp:cNvPr id="0" name=""/>
        <dsp:cNvSpPr/>
      </dsp:nvSpPr>
      <dsp:spPr>
        <a:xfrm>
          <a:off x="0" y="579419"/>
          <a:ext cx="8382000" cy="907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845E4-81B1-458A-B328-F7632ED3892B}">
      <dsp:nvSpPr>
        <dsp:cNvPr id="0" name=""/>
        <dsp:cNvSpPr/>
      </dsp:nvSpPr>
      <dsp:spPr>
        <a:xfrm>
          <a:off x="419100" y="48059"/>
          <a:ext cx="5867400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 smtClean="0">
              <a:latin typeface="Times New Roman" pitchFamily="18" charset="0"/>
              <a:cs typeface="Times New Roman" pitchFamily="18" charset="0"/>
            </a:rPr>
            <a:t>La educación técnica como aprendizaje de oficio.</a:t>
          </a:r>
          <a:endParaRPr lang="en-US" sz="2000" kern="1200" dirty="0"/>
        </a:p>
      </dsp:txBody>
      <dsp:txXfrm>
        <a:off x="419100" y="48059"/>
        <a:ext cx="5867400" cy="1062720"/>
      </dsp:txXfrm>
    </dsp:sp>
    <dsp:sp modelId="{A44F0047-D783-4EBD-A1ED-4056A6D5C669}">
      <dsp:nvSpPr>
        <dsp:cNvPr id="0" name=""/>
        <dsp:cNvSpPr/>
      </dsp:nvSpPr>
      <dsp:spPr>
        <a:xfrm>
          <a:off x="0" y="2212380"/>
          <a:ext cx="8382000" cy="907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66A3C-8F01-4184-9D43-A6AA610DA3F1}">
      <dsp:nvSpPr>
        <dsp:cNvPr id="0" name=""/>
        <dsp:cNvSpPr/>
      </dsp:nvSpPr>
      <dsp:spPr>
        <a:xfrm>
          <a:off x="419100" y="1681020"/>
          <a:ext cx="5867400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 smtClean="0">
              <a:latin typeface="Times New Roman" pitchFamily="18" charset="0"/>
              <a:cs typeface="Times New Roman" pitchFamily="18" charset="0"/>
            </a:rPr>
            <a:t>La educación tecnológica como profesionalización.</a:t>
          </a:r>
        </a:p>
      </dsp:txBody>
      <dsp:txXfrm>
        <a:off x="419100" y="1681020"/>
        <a:ext cx="5867400" cy="1062720"/>
      </dsp:txXfrm>
    </dsp:sp>
    <dsp:sp modelId="{057A89CB-3041-481D-88CD-4E83A09787B7}">
      <dsp:nvSpPr>
        <dsp:cNvPr id="0" name=""/>
        <dsp:cNvSpPr/>
      </dsp:nvSpPr>
      <dsp:spPr>
        <a:xfrm>
          <a:off x="0" y="3845340"/>
          <a:ext cx="8382000" cy="907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B9244-0475-48DC-B0FF-F78C6D387F89}">
      <dsp:nvSpPr>
        <dsp:cNvPr id="0" name=""/>
        <dsp:cNvSpPr/>
      </dsp:nvSpPr>
      <dsp:spPr>
        <a:xfrm>
          <a:off x="419100" y="3313980"/>
          <a:ext cx="5867400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 smtClean="0">
              <a:latin typeface="Times New Roman" pitchFamily="18" charset="0"/>
              <a:cs typeface="Times New Roman" pitchFamily="18" charset="0"/>
            </a:rPr>
            <a:t>La educación en cultura tecnológica como un contenido transversal a todo el sistema educativo.</a:t>
          </a:r>
          <a:endParaRPr lang="es-P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9100" y="3313980"/>
        <a:ext cx="5867400" cy="1062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98C15-6DD7-4502-9959-58F4938264F6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E236E-4488-4162-9514-2D465B1A9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E236E-4488-4162-9514-2D465B1A945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7158F52-E852-4437-A9DA-7A2A5E8E7F8A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BFDEFD3-24BF-409A-A3AE-CB3CD27A3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8F52-E852-4437-A9DA-7A2A5E8E7F8A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FD3-24BF-409A-A3AE-CB3CD27A3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8F52-E852-4437-A9DA-7A2A5E8E7F8A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FD3-24BF-409A-A3AE-CB3CD27A3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8F52-E852-4437-A9DA-7A2A5E8E7F8A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FD3-24BF-409A-A3AE-CB3CD27A3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8F52-E852-4437-A9DA-7A2A5E8E7F8A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FD3-24BF-409A-A3AE-CB3CD27A3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8F52-E852-4437-A9DA-7A2A5E8E7F8A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FD3-24BF-409A-A3AE-CB3CD27A3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158F52-E852-4437-A9DA-7A2A5E8E7F8A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FDEFD3-24BF-409A-A3AE-CB3CD27A38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7158F52-E852-4437-A9DA-7A2A5E8E7F8A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BFDEFD3-24BF-409A-A3AE-CB3CD27A3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8F52-E852-4437-A9DA-7A2A5E8E7F8A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FD3-24BF-409A-A3AE-CB3CD27A3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8F52-E852-4437-A9DA-7A2A5E8E7F8A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FD3-24BF-409A-A3AE-CB3CD27A3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8F52-E852-4437-A9DA-7A2A5E8E7F8A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FD3-24BF-409A-A3AE-CB3CD27A3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7158F52-E852-4437-A9DA-7A2A5E8E7F8A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BFDEFD3-24BF-409A-A3AE-CB3CD27A3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458200" cy="3033713"/>
          </a:xfrm>
        </p:spPr>
        <p:txBody>
          <a:bodyPr>
            <a:normAutofit/>
          </a:bodyPr>
          <a:lstStyle/>
          <a:p>
            <a:pPr algn="ctr"/>
            <a:r>
              <a:rPr lang="es-PR" dirty="0" smtClean="0">
                <a:latin typeface="Times New Roman" pitchFamily="18" charset="0"/>
                <a:cs typeface="Times New Roman" pitchFamily="18" charset="0"/>
              </a:rPr>
              <a:t>Capítulo 2:</a:t>
            </a:r>
            <a:br>
              <a:rPr lang="es-PR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PR" dirty="0" smtClean="0">
                <a:latin typeface="Times New Roman" pitchFamily="18" charset="0"/>
                <a:cs typeface="Times New Roman" pitchFamily="18" charset="0"/>
              </a:rPr>
              <a:t>Tecnología y Sociedad</a:t>
            </a:r>
            <a:br>
              <a:rPr lang="es-PR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PR" dirty="0" smtClean="0">
                <a:latin typeface="Times New Roman" pitchFamily="18" charset="0"/>
                <a:cs typeface="Times New Roman" pitchFamily="18" charset="0"/>
              </a:rPr>
              <a:t>¿Qué Tipo de Relación Establece Hoy el Hombre con la Tecnología?</a:t>
            </a:r>
            <a:endParaRPr lang="es-P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953000"/>
            <a:ext cx="4953000" cy="1752600"/>
          </a:xfrm>
        </p:spPr>
        <p:txBody>
          <a:bodyPr/>
          <a:lstStyle/>
          <a:p>
            <a:pPr algn="ctr"/>
            <a:r>
              <a:rPr lang="es-PR" dirty="0" err="1" smtClean="0">
                <a:solidFill>
                  <a:schemeClr val="tx1"/>
                </a:solidFill>
              </a:rPr>
              <a:t>Nilmarie</a:t>
            </a:r>
            <a:r>
              <a:rPr lang="es-PR" dirty="0" smtClean="0">
                <a:solidFill>
                  <a:schemeClr val="tx1"/>
                </a:solidFill>
              </a:rPr>
              <a:t> Rodríguez </a:t>
            </a:r>
            <a:r>
              <a:rPr lang="es-PR" dirty="0" err="1" smtClean="0">
                <a:solidFill>
                  <a:schemeClr val="tx1"/>
                </a:solidFill>
              </a:rPr>
              <a:t>Pagán</a:t>
            </a:r>
            <a:endParaRPr lang="es-PR" dirty="0" smtClean="0">
              <a:solidFill>
                <a:schemeClr val="tx1"/>
              </a:solidFill>
            </a:endParaRPr>
          </a:p>
          <a:p>
            <a:pPr algn="ctr"/>
            <a:r>
              <a:rPr lang="es-PR" dirty="0" smtClean="0">
                <a:solidFill>
                  <a:schemeClr val="tx1"/>
                </a:solidFill>
              </a:rPr>
              <a:t>ETEG 501</a:t>
            </a:r>
          </a:p>
          <a:p>
            <a:pPr algn="ctr"/>
            <a:r>
              <a:rPr lang="es-PR" dirty="0" smtClean="0">
                <a:solidFill>
                  <a:schemeClr val="tx1"/>
                </a:solidFill>
              </a:rPr>
              <a:t>Dra. Digna Rodríguez</a:t>
            </a:r>
          </a:p>
          <a:p>
            <a:pPr algn="ctr"/>
            <a:r>
              <a:rPr lang="es-PR" dirty="0" smtClean="0">
                <a:solidFill>
                  <a:schemeClr val="tx1"/>
                </a:solidFill>
              </a:rPr>
              <a:t>7 de noviembre de 2013</a:t>
            </a:r>
            <a:endParaRPr lang="es-P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PR" sz="5400" dirty="0" smtClean="0">
                <a:latin typeface="Times New Roman" pitchFamily="18" charset="0"/>
                <a:cs typeface="Times New Roman" pitchFamily="18" charset="0"/>
              </a:rPr>
              <a:t>Evolución de la Tecnología</a:t>
            </a:r>
            <a:endParaRPr lang="es-PR" sz="5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67640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43395F-3264-4B3D-BC41-D3749DCC7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9143395F-3264-4B3D-BC41-D3749DCC7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C7FFC9-7652-4E3F-973E-EA761CC5E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55C7FFC9-7652-4E3F-973E-EA761CC5EB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AC8902-D7E1-44DD-B5E1-87625870A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C5AC8902-D7E1-44DD-B5E1-87625870A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76568-3CE7-4777-9069-D77A612E1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46276568-3CE7-4777-9069-D77A612E1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236722-ED5B-404F-8158-4BE0A7FD9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4B236722-ED5B-404F-8158-4BE0A7FD9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1E3766-50DC-4F96-A690-7FE0788F0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811E3766-50DC-4F96-A690-7FE0788F0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908CF0-9E6F-477B-8852-BB9166408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FC908CF0-9E6F-477B-8852-BB9166408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3133BD-EFA4-436E-846E-BC414212C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533133BD-EFA4-436E-846E-BC414212CD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32919C-F6A1-4F04-93DE-B74897C4A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AD32919C-F6A1-4F04-93DE-B74897C4A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2678AB-3F66-4DA2-9E6A-A75863247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F72678AB-3F66-4DA2-9E6A-A75863247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C99601-53C5-4A35-9F6A-815563AE8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4DC99601-53C5-4A35-9F6A-815563AE87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10EB20-5600-4986-8DDC-C8E9CF83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DC10EB20-5600-4986-8DDC-C8E9CF830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4F1B71-9C09-45DC-93AD-6A0F209EA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2E4F1B71-9C09-45DC-93AD-6A0F209EA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26F80A-E3EB-442E-A864-7424B5732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CA26F80A-E3EB-442E-A864-7424B5732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C36833-0D78-463C-8C4C-384F3064B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98C36833-0D78-463C-8C4C-384F3064B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-914400" y="0"/>
          <a:ext cx="11277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s-P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Impacto de la Tecnología </a:t>
            </a:r>
            <a:br>
              <a:rPr lang="es-P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P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la Educación</a:t>
            </a:r>
            <a:endParaRPr lang="es-P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s-PR" dirty="0" smtClean="0"/>
              <a:t>Los ámbitos educativos han sido reservados en los cambios y novedades.</a:t>
            </a:r>
          </a:p>
          <a:p>
            <a:endParaRPr lang="es-PR" dirty="0" smtClean="0"/>
          </a:p>
          <a:p>
            <a:r>
              <a:rPr lang="es-PR" dirty="0" smtClean="0"/>
              <a:t>Los educadores se han presentado un poco reacios a incorporar nuevos métodos educativos.</a:t>
            </a:r>
          </a:p>
          <a:p>
            <a:pPr>
              <a:buNone/>
            </a:pPr>
            <a:endParaRPr lang="es-PR" dirty="0" smtClean="0"/>
          </a:p>
          <a:p>
            <a:r>
              <a:rPr lang="es-PR" dirty="0" smtClean="0"/>
              <a:t>La sociedad de la información será la sociedad del conocimiento y el aprendizaje.</a:t>
            </a:r>
          </a:p>
          <a:p>
            <a:pPr>
              <a:buNone/>
            </a:pPr>
            <a:endParaRPr lang="es-PR" dirty="0" smtClean="0"/>
          </a:p>
          <a:p>
            <a:r>
              <a:rPr lang="es-PR" dirty="0" smtClean="0"/>
              <a:t>Un posible problema podría ser la poca información o formación tecnológica para entender y aplicarla.</a:t>
            </a:r>
            <a:endParaRPr lang="es-PR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P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Educación Tecnológica en la Escuela</a:t>
            </a:r>
            <a:endParaRPr lang="es-P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828800"/>
          <a:ext cx="8382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1845E4-81B1-458A-B328-F7632ED38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41845E4-81B1-458A-B328-F7632ED38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41845E4-81B1-458A-B328-F7632ED38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466A3C-8F01-4184-9D43-A6AA610DA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41466A3C-8F01-4184-9D43-A6AA610DA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41466A3C-8F01-4184-9D43-A6AA610DA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B9244-0475-48DC-B0FF-F78C6D387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764B9244-0475-48DC-B0FF-F78C6D387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764B9244-0475-48DC-B0FF-F78C6D387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F7D0E3-2E64-4FDF-9912-5F92AE0DB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F2F7D0E3-2E64-4FDF-9912-5F92AE0DB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F2F7D0E3-2E64-4FDF-9912-5F92AE0DB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4F0047-D783-4EBD-A1ED-4056A6D5C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A44F0047-D783-4EBD-A1ED-4056A6D5C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A44F0047-D783-4EBD-A1ED-4056A6D5C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7A89CB-3041-481D-88CD-4E83A0978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057A89CB-3041-481D-88CD-4E83A0978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057A89CB-3041-481D-88CD-4E83A0978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nuevaempresa.com/wp-content/uploads/2012/10/tecnologia-empresa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304800" y="1066800"/>
            <a:ext cx="8382000" cy="5181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2438400"/>
          </a:xfrm>
        </p:spPr>
        <p:txBody>
          <a:bodyPr>
            <a:normAutofit/>
          </a:bodyPr>
          <a:lstStyle/>
          <a:p>
            <a:pPr algn="ctr"/>
            <a:r>
              <a:rPr lang="es-P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¿Crees que sea posible que el uso de la computadora deshumanice el proceso de enseñanza aprendizaje?</a:t>
            </a:r>
            <a:endParaRPr lang="es-P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Referencias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R" sz="1800" dirty="0" err="1" smtClean="0">
                <a:latin typeface="Times New Roman" pitchFamily="18" charset="0"/>
                <a:cs typeface="Times New Roman" pitchFamily="18" charset="0"/>
              </a:rPr>
              <a:t>Falieres</a:t>
            </a:r>
            <a:r>
              <a:rPr lang="es-PR" sz="1800" dirty="0" smtClean="0">
                <a:latin typeface="Times New Roman" pitchFamily="18" charset="0"/>
                <a:cs typeface="Times New Roman" pitchFamily="18" charset="0"/>
              </a:rPr>
              <a:t>, N., (2006). Cómo enseñar con las nuevas tecnologías en la escuela </a:t>
            </a:r>
            <a:r>
              <a:rPr lang="es-PR" sz="1800" dirty="0" smtClean="0"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>
              <a:buNone/>
            </a:pPr>
            <a:r>
              <a:rPr lang="es-PR" sz="1800" dirty="0" smtClean="0">
                <a:latin typeface="Times New Roman" pitchFamily="18" charset="0"/>
                <a:cs typeface="Times New Roman" pitchFamily="18" charset="0"/>
              </a:rPr>
              <a:t>hoy</a:t>
            </a:r>
            <a:r>
              <a:rPr lang="es-PR" sz="1800" dirty="0" smtClean="0">
                <a:latin typeface="Times New Roman" pitchFamily="18" charset="0"/>
                <a:cs typeface="Times New Roman" pitchFamily="18" charset="0"/>
              </a:rPr>
              <a:t>. Buenos </a:t>
            </a:r>
            <a:r>
              <a:rPr lang="es-PR" sz="1800" dirty="0" smtClean="0">
                <a:latin typeface="Times New Roman" pitchFamily="18" charset="0"/>
                <a:cs typeface="Times New Roman" pitchFamily="18" charset="0"/>
              </a:rPr>
              <a:t>Aires</a:t>
            </a:r>
            <a:r>
              <a:rPr lang="es-PR" sz="1800" dirty="0" smtClean="0">
                <a:latin typeface="Times New Roman" pitchFamily="18" charset="0"/>
                <a:cs typeface="Times New Roman" pitchFamily="18" charset="0"/>
              </a:rPr>
              <a:t>: Círculo Latino Austral.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P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P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PR" sz="1800" dirty="0" err="1" smtClean="0">
                <a:latin typeface="Times New Roman" pitchFamily="18" charset="0"/>
                <a:cs typeface="Times New Roman" pitchFamily="18" charset="0"/>
              </a:rPr>
              <a:t>Dussel,I</a:t>
            </a:r>
            <a:r>
              <a:rPr lang="es-PR" sz="1800" dirty="0" smtClean="0">
                <a:latin typeface="Times New Roman" pitchFamily="18" charset="0"/>
                <a:cs typeface="Times New Roman" pitchFamily="18" charset="0"/>
              </a:rPr>
              <a:t>. &amp; </a:t>
            </a:r>
            <a:r>
              <a:rPr lang="es-PR" sz="1800" dirty="0" err="1" smtClean="0">
                <a:latin typeface="Times New Roman" pitchFamily="18" charset="0"/>
                <a:cs typeface="Times New Roman" pitchFamily="18" charset="0"/>
              </a:rPr>
              <a:t>Quevedo,L</a:t>
            </a:r>
            <a:r>
              <a:rPr lang="es-PR" sz="1800" dirty="0" smtClean="0">
                <a:latin typeface="Times New Roman" pitchFamily="18" charset="0"/>
                <a:cs typeface="Times New Roman" pitchFamily="18" charset="0"/>
              </a:rPr>
              <a:t>.(2010) Educación y Nuevas Tecnologías: Los desafíos</a:t>
            </a:r>
          </a:p>
          <a:p>
            <a:pPr>
              <a:buNone/>
            </a:pPr>
            <a:r>
              <a:rPr lang="es-PR" sz="1800" dirty="0" smtClean="0">
                <a:latin typeface="Times New Roman" pitchFamily="18" charset="0"/>
                <a:cs typeface="Times New Roman" pitchFamily="18" charset="0"/>
              </a:rPr>
              <a:t>Pedagógicos ante el Mundo Digital. Recuperado el 3 de noviembre de</a:t>
            </a:r>
          </a:p>
          <a:p>
            <a:pPr>
              <a:buNone/>
            </a:pPr>
            <a:r>
              <a:rPr lang="es-PR" sz="1800" dirty="0" smtClean="0">
                <a:latin typeface="Times New Roman" pitchFamily="18" charset="0"/>
                <a:cs typeface="Times New Roman" pitchFamily="18" charset="0"/>
              </a:rPr>
              <a:t>2013 de http://virtualeduca.org/ifd/pdf/inesdussel.pdf</a:t>
            </a:r>
          </a:p>
          <a:p>
            <a:pPr>
              <a:buNone/>
            </a:pPr>
            <a:r>
              <a:rPr lang="es-PR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s-PR" sz="1800" dirty="0" err="1" smtClean="0">
                <a:latin typeface="Times New Roman" pitchFamily="18" charset="0"/>
                <a:cs typeface="Times New Roman" pitchFamily="18" charset="0"/>
              </a:rPr>
              <a:t>Aliaga,F</a:t>
            </a:r>
            <a:r>
              <a:rPr lang="es-PR" sz="1800" dirty="0" smtClean="0">
                <a:latin typeface="Times New Roman" pitchFamily="18" charset="0"/>
                <a:cs typeface="Times New Roman" pitchFamily="18" charset="0"/>
              </a:rPr>
              <a:t>. &amp; Bartolomé, A.(2005) El impacto de la Tecnología en la Educación.</a:t>
            </a:r>
          </a:p>
          <a:p>
            <a:pPr>
              <a:buNone/>
            </a:pPr>
            <a:r>
              <a:rPr lang="es-PR" sz="1800" dirty="0" smtClean="0">
                <a:latin typeface="Times New Roman" pitchFamily="18" charset="0"/>
                <a:cs typeface="Times New Roman" pitchFamily="18" charset="0"/>
              </a:rPr>
              <a:t>Recuperado del 3 de noviembre de 2013 de</a:t>
            </a:r>
          </a:p>
          <a:p>
            <a:pPr>
              <a:buNone/>
            </a:pPr>
            <a:r>
              <a:rPr lang="es-PR" sz="1800" dirty="0" smtClean="0">
                <a:latin typeface="Times New Roman" pitchFamily="18" charset="0"/>
                <a:cs typeface="Times New Roman" pitchFamily="18" charset="0"/>
              </a:rPr>
              <a:t>http://www.uv.es/aliaga/curriculum/Aliaga&amp;Bartolome-2005-borrador.pdf</a:t>
            </a:r>
          </a:p>
          <a:p>
            <a:pPr>
              <a:buNone/>
            </a:pPr>
            <a:endParaRPr lang="es-PR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P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s-P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Introducción</a:t>
            </a:r>
            <a:endParaRPr lang="es-P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PR" dirty="0" smtClean="0">
                <a:latin typeface="Times New Roman" pitchFamily="18" charset="0"/>
                <a:cs typeface="Times New Roman" pitchFamily="18" charset="0"/>
              </a:rPr>
              <a:t>La tecnología es una herramienta innovadora y dinámica.</a:t>
            </a:r>
          </a:p>
          <a:p>
            <a:pPr>
              <a:buNone/>
            </a:pPr>
            <a:endParaRPr lang="es-P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s-PR" dirty="0" smtClean="0">
                <a:latin typeface="Times New Roman" pitchFamily="18" charset="0"/>
                <a:cs typeface="Times New Roman" pitchFamily="18" charset="0"/>
              </a:rPr>
              <a:t>A su vez ha provocado cambios económicos, sociales, culturales y educativos.</a:t>
            </a:r>
          </a:p>
          <a:p>
            <a:pPr>
              <a:buNone/>
            </a:pPr>
            <a:endParaRPr lang="es-P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s-PR" dirty="0" smtClean="0">
                <a:latin typeface="Times New Roman" pitchFamily="18" charset="0"/>
                <a:cs typeface="Times New Roman" pitchFamily="18" charset="0"/>
              </a:rPr>
              <a:t>El hombre de hoy día integra, conoce y estudia los procesos que la tecnología lleva a cabo en su diario vivir; profesional y laboral.</a:t>
            </a:r>
          </a:p>
          <a:p>
            <a:pPr>
              <a:buNone/>
            </a:pPr>
            <a:endParaRPr lang="es-P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s-PR" dirty="0" smtClean="0">
                <a:latin typeface="Times New Roman" pitchFamily="18" charset="0"/>
                <a:cs typeface="Times New Roman" pitchFamily="18" charset="0"/>
              </a:rPr>
              <a:t>La tecnología y el hombre han innovado y poco a poco han ido en busca de perfeccionar los artefactos que utilizamos para mejorar nuestra calidad de vida.</a:t>
            </a:r>
            <a:endParaRPr lang="es-P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s-P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¿Qué Tipo de Relación Establece Hoy el Hombre con la Tecnología?</a:t>
            </a:r>
            <a:endParaRPr lang="es-P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4664"/>
            <a:ext cx="8229600" cy="45933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s-PR" dirty="0" smtClean="0"/>
              <a:t>La tecnología ha llegado a dominar nuestra vida cotidiana.</a:t>
            </a:r>
          </a:p>
          <a:p>
            <a:pPr>
              <a:buNone/>
            </a:pPr>
            <a:endParaRPr lang="es-PR" dirty="0" smtClean="0"/>
          </a:p>
          <a:p>
            <a:pPr>
              <a:buFont typeface="Wingdings" pitchFamily="2" charset="2"/>
              <a:buChar char="ü"/>
            </a:pPr>
            <a:r>
              <a:rPr lang="es-PR" dirty="0" smtClean="0"/>
              <a:t>Se presenta los cambios tecnológicos como unos inevitables .</a:t>
            </a:r>
          </a:p>
          <a:p>
            <a:pPr>
              <a:buNone/>
            </a:pPr>
            <a:endParaRPr lang="es-PR" dirty="0" smtClean="0"/>
          </a:p>
          <a:p>
            <a:pPr>
              <a:buFont typeface="Wingdings" pitchFamily="2" charset="2"/>
              <a:buChar char="ü"/>
            </a:pPr>
            <a:r>
              <a:rPr lang="es-PR" dirty="0" smtClean="0"/>
              <a:t>Se presentan  polémicas a cerca de los posibles peligros de la tecnología ya sean económicos y ecológicos.</a:t>
            </a:r>
            <a:endParaRPr lang="en-US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s-PR" dirty="0" smtClean="0">
                <a:solidFill>
                  <a:schemeClr val="tx1"/>
                </a:solidFill>
              </a:rPr>
              <a:t>El Sendero Tecnológico: </a:t>
            </a:r>
            <a:br>
              <a:rPr lang="es-PR" dirty="0" smtClean="0">
                <a:solidFill>
                  <a:schemeClr val="tx1"/>
                </a:solidFill>
              </a:rPr>
            </a:br>
            <a:r>
              <a:rPr lang="es-PR" dirty="0" smtClean="0">
                <a:solidFill>
                  <a:schemeClr val="tx1"/>
                </a:solidFill>
              </a:rPr>
              <a:t>¿Un inevitable camino a seguir?</a:t>
            </a:r>
            <a:endParaRPr lang="es-PR" dirty="0">
              <a:solidFill>
                <a:schemeClr val="tx1"/>
              </a:solidFill>
            </a:endParaRPr>
          </a:p>
        </p:txBody>
      </p:sp>
      <p:pic>
        <p:nvPicPr>
          <p:cNvPr id="5" name="Picture 2" descr="https://encrypted-tbn2.gstatic.com/images?q=tbn:ANd9GcTF_THXT2gYS4rdLkZDP4IpU6b5RINIMxMqFq8HoCHUTtu610Gd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609600" y="1828800"/>
            <a:ext cx="8153400" cy="4724400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11" name="Diagram 10"/>
          <p:cNvGraphicFramePr/>
          <p:nvPr/>
        </p:nvGraphicFramePr>
        <p:xfrm>
          <a:off x="304800" y="1981200"/>
          <a:ext cx="8534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D5E4F24-06B5-4033-9860-5A5518884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dgm id="{1D5E4F24-06B5-4033-9860-5A5518884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BDF4A6C-D71F-42D1-85B2-8EF0D79D5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graphicEl>
                                              <a:dgm id="{3BDF4A6C-D71F-42D1-85B2-8EF0D79D5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90DC436-1915-4381-8DD6-08A107CC8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graphicEl>
                                              <a:dgm id="{F90DC436-1915-4381-8DD6-08A107CC85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0624315-41CB-4FC9-8972-837BE2313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graphicEl>
                                              <a:dgm id="{C0624315-41CB-4FC9-8972-837BE2313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BEEA1D0-472D-48AA-A240-AA828A82B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graphicEl>
                                              <a:dgm id="{7BEEA1D0-472D-48AA-A240-AA828A82B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36226D0-9AB7-4FCB-A198-B08D60C30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graphicEl>
                                              <a:dgm id="{E36226D0-9AB7-4FCB-A198-B08D60C30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5794E92-9280-4098-B403-2CEAD836D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>
                                            <p:graphicEl>
                                              <a:dgm id="{15794E92-9280-4098-B403-2CEAD836DC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409FCB7-0415-4951-9CCD-92AAFDA77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>
                                            <p:graphicEl>
                                              <a:dgm id="{0409FCB7-0415-4951-9CCD-92AAFDA77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C94C314-9A10-467D-9667-9AE196BF1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>
                                            <p:graphicEl>
                                              <a:dgm id="{EC94C314-9A10-467D-9667-9AE196BF1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PR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Tecnología y sus Olas</a:t>
            </a:r>
            <a:endParaRPr lang="es-PR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PR" sz="2800" dirty="0" smtClean="0">
                <a:latin typeface="Times New Roman" pitchFamily="18" charset="0"/>
                <a:cs typeface="Times New Roman" pitchFamily="18" charset="0"/>
              </a:rPr>
              <a:t>Primera ola : Agrícola</a:t>
            </a:r>
          </a:p>
          <a:p>
            <a:pPr>
              <a:buNone/>
            </a:pPr>
            <a:endParaRPr lang="es-P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PR" sz="2800" dirty="0" smtClean="0">
                <a:latin typeface="Times New Roman" pitchFamily="18" charset="0"/>
                <a:cs typeface="Times New Roman" pitchFamily="18" charset="0"/>
              </a:rPr>
              <a:t>Se dio durante los años 800 </a:t>
            </a:r>
            <a:r>
              <a:rPr lang="es-PR" sz="2800" dirty="0" err="1" smtClean="0">
                <a:latin typeface="Times New Roman" pitchFamily="18" charset="0"/>
                <a:cs typeface="Times New Roman" pitchFamily="18" charset="0"/>
              </a:rPr>
              <a:t>a.d</a:t>
            </a:r>
            <a:r>
              <a:rPr lang="es-PR" sz="2800" dirty="0" smtClean="0">
                <a:latin typeface="Times New Roman" pitchFamily="18" charset="0"/>
                <a:cs typeface="Times New Roman" pitchFamily="18" charset="0"/>
              </a:rPr>
              <a:t> y 1755 </a:t>
            </a:r>
            <a:r>
              <a:rPr lang="es-PR" sz="2800" dirty="0" err="1" smtClean="0">
                <a:latin typeface="Times New Roman" pitchFamily="18" charset="0"/>
                <a:cs typeface="Times New Roman" pitchFamily="18" charset="0"/>
              </a:rPr>
              <a:t>d.c.</a:t>
            </a:r>
            <a:endParaRPr lang="es-P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P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PR" sz="2800" dirty="0" smtClean="0">
                <a:latin typeface="Times New Roman" pitchFamily="18" charset="0"/>
                <a:cs typeface="Times New Roman" pitchFamily="18" charset="0"/>
              </a:rPr>
              <a:t>El hombre descubrió y adoptó actividades para la agricultura y ganadería</a:t>
            </a:r>
          </a:p>
          <a:p>
            <a:pPr>
              <a:buNone/>
            </a:pPr>
            <a:endParaRPr lang="es-P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P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s://encrypted-tbn0.gstatic.com/images?q=tbn:ANd9GcSpVDjjapwsF6mJP6moTAcKdOHi0U3Umoz988oSs_NrOawmRcT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0"/>
            <a:ext cx="4038600" cy="44196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PR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Tecnología y sus Olas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PR" sz="2600" dirty="0" smtClean="0">
                <a:latin typeface="Times New Roman" pitchFamily="18" charset="0"/>
                <a:cs typeface="Times New Roman" pitchFamily="18" charset="0"/>
              </a:rPr>
              <a:t>Segunda Ola: La Industrial</a:t>
            </a:r>
          </a:p>
          <a:p>
            <a:pPr>
              <a:buNone/>
            </a:pPr>
            <a:endParaRPr lang="es-PR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PR" sz="2600" dirty="0" smtClean="0">
                <a:latin typeface="Times New Roman" pitchFamily="18" charset="0"/>
                <a:cs typeface="Times New Roman" pitchFamily="18" charset="0"/>
              </a:rPr>
              <a:t>Transcurrió en  los años 1755-1775</a:t>
            </a:r>
          </a:p>
          <a:p>
            <a:pPr>
              <a:buNone/>
            </a:pPr>
            <a:endParaRPr lang="es-PR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PR" sz="2600" dirty="0" smtClean="0">
                <a:latin typeface="Times New Roman" pitchFamily="18" charset="0"/>
                <a:cs typeface="Times New Roman" pitchFamily="18" charset="0"/>
              </a:rPr>
              <a:t>Se reconoce como el periodo de las máquinas.</a:t>
            </a:r>
          </a:p>
          <a:p>
            <a:pPr>
              <a:buNone/>
            </a:pPr>
            <a:endParaRPr lang="es-PR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PR" sz="2600" dirty="0" smtClean="0">
                <a:latin typeface="Times New Roman" pitchFamily="18" charset="0"/>
                <a:cs typeface="Times New Roman" pitchFamily="18" charset="0"/>
              </a:rPr>
              <a:t>Nace la ingeniería y la tecnología </a:t>
            </a:r>
          </a:p>
          <a:p>
            <a:pPr>
              <a:buNone/>
            </a:pPr>
            <a:endParaRPr lang="es-PR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098" name="AutoShape 2" descr="data:image/jpeg;base64,/9j/4AAQSkZJRgABAQAAAQABAAD/2wCEAAkGBhQSERQUExQWFRUVGBcYFxgYFxsdGhwYGBoXGBccHBcYHCcgGhojGhkaHy8gJCcpLCwsGB4xNTAqNSYrLCkBCQoKBQUFDQUFDSkYEhgpKSkpKSkpKSkpKSkpKSkpKSkpKSkpKSkpKSkpKSkpKSkpKSkpKSkpKSkpKSkpKSkpKf/AABEIALoBEAMBIgACEQEDEQH/xAAcAAABBQEBAQAAAAAAAAAAAAADAQIEBQYABwj/xABCEAABAgQDBQYEAwUHBAMAAAABAhEAAyExBBJBBVFhcYEGEyKRofAyscHRFCNCB1Jy4fEVM2KSorLCJENTghaT0v/EABQBAQAAAAAAAAAAAAAAAAAAAAD/xAAUEQEAAAAAAAAAAAAAAAAAAAAA/9oADAMBAAIRAxEAPwDWYqXi8xCsZPLMyZSEIKnzAOpT2CXOkQtoY3aaJSj4pqSkhQzgTQ+qVSsviHAG0aMyPzVKNilIHQkq/wCPlCTEMXB1gMB2J2pil4rxYiZOSZZzBU1ZyFw+ZCjRQIbrQx6EkH99ZPFR1aMDs78jbM5DsJyXHEqCV638QMbszGb3WAKp6VU/8R3c4T8SXufM/eAomveHZX91gOnYhVCFHXUvApc1X7xd/wB4397oJ3DvRukNThiNQftwpAGXiCkB8xFNTC/iHYgm493hFyCU0rUX4QhlmlHqPTnASVTjv9+9IaVk7/XWB0DvCGaxYe7QCzqi/SAJO7q9+kOKnNt/SHd1Y/0+UAW4qLQVE1h5QBKm4vDmaxcn0aAIJ1XZvWAY/EES1kfuqbyPlWCpSGtELGIcAM2ZSU9CoZv9IMBMXOcQPP6b4ZNSzc44JOlYDjMrcceUIohmhijwfp0hraH394B6ltuIJb+cKo1P2gZrBO8sG9+zANNOTxHVLINGbX39YIpWnVoGtR5QAZqi6WFXb5k87QTvHFvSBz6WOo+e7nDA7Hd7/lAEKn5cobw3vCZ6WoawzO/PdAEK9/yiNNmhNyAH9aN6wRNSz3gc+WW8PQ1trARszjWIOJms9M2+CLmEX91iHPxANyBpv+VYD0JS2O+BrIPyhs1ZB6GGqJ58IDF9okpRtbCL/eAB6KIHooRqwsqLpNm4Hl/KMd2+LYjBq4qHqgmsaXY+JzrnBK0lKV5UpFDTVVKktcHfugLFMo62gqEtXjBXb39IXW1zActwA5HHyhgXblCzahgWgOHDUdxU9SXgCT8YEsN8cJ7091hJ2FCiCQC1a8IArK48QBcEPugDqB5txhMgJreFkzqXB98IIRANQhgWLxITT+kMI9898NUb1rAGmIdO6AiWzO1/Zg0lWjV05Qs5Q1Y7hAIqXuMV8+U8yWNxUqtfhBFBzWIlFDndSE7oZsxuza6t9oDlj0gK00veCzATDTN3tT375QEdc1hXjXdpbrCqQqh4Q4qqfr847vDoaQCIB1oflwgYJId23QUJp0hFoGtICOFVqDTXe7W+XSFIq7O1unsQRchzSojpiGHygIswvo9t3vfCECja+9OEPnzmo1fsYHMmOoAHVzR6Ju33gOV8Re3vzhqqWjpixWj7uIhUJJF2p9KdawA+YaGLmUIhxnGx3tA2fzraAr8bLuacKRUYpI8/f2i9xCfWKXHo9bQHo2JQTvF7NygAJcBqNd66XiWpfziGZoSWG5wKaUMB59+07DK72QE3IUQGqapBY+XrGl2VLlScqUSixL5swJNHJoXIrrT0jP8A7UAArDTH1Ug8qHzr6xa9n5ZEjDzDmKFoJyhmdtXDswuNwgL1G1gZhR+nQgF35ciC4pE+ZOy684qcMEEy15SFg1NfhZQAqfVtG1hnaDEKMhfdEZmA+LxUuEkfq/nAWyJiZgcEVFw1opScWqSn8OZTlU3MZud6TZgSwSK0FzBMChUsSlKWK5Uto2iaUcveM7trtJMlyZUmSSlS1TlKUlnCO9mhgTYk66NSAnYvAbUyv+MlZz+hMtI13lJPpHk+PWvvV978eZWd6nM5zerxKxkyZndSlZn+Jy78S5gWIWFKcuVKNf4nrxL0MBHlYlSSCHDagkfKPY+wOMxMzDp75DJbwLUp1qD0dN7WVqwjyzZ+zELUQc10gNS9+Me1qxCJH4aUhPhWoShX4QmWpQ5sEN1gLJYhFy/OHlYL6N70jI7T/aJJQru0PMUCRQjLubNV+gPOA1Mqad/s+/WHJJsTFJs7baMRRIIO4tu0i4lgsGszCm4fygCqce/dIRf3it2FOmHvgs5ss1YTQjw0UAXAsDo8WHeVYwAlL0b0hCkwqlDzhc3pv6wAVpNOrvuY26t6w920b3pAJs8iclBZilan/hMsD/cfSDFTwCIf7eX3hADrXS0clDdP6w0PyPv7QDVuGHlyeEBNa++sEm1D3gJsOev35QDJw8Ic7h9vfCGTlkHg9N/JofOUPhrX2YGtIpU0+ZvAN7otaOWd1HHlEhRVpQNugBqK9TADWGDvAwGG9/6Q8mwt/KBlWoeADibcopsYE+nyi6nHTU8NOsUu0Cz2qIDcYzF5VEAOxGZiHAroeQ114RExqw6VP4kh/iLFFMxPC1W3DWH7QQgELYl1ZhlLkqZgRv8A584rcZiwJNWzhHwmiykEfCBd6UrpAQ+3mzxOlS5eYAhRUHuQE2bW484rMFtN5cqSkKBCAkOTUgfEQBSjm8Qu0e3e9kypocOsy8xoLBVbn2LwLASwnDKW4CyCUgsWSxdQzfEQ1gd43wEvE7cyEoJKlJACXFKFiSNFOHgOCzTllTvLSQolxvBNHuSW+8UmH2TOnFKklwaVUHA8W8sKB/6GN9sXZ65CRmQ4Wo0DZv8A2ahFKNb5Bb7PwYypzOpTvUC7NRgGAFjGE7S4UoRJnEOhXeyydyhOmrSOoJ8o9IJbhpvaPOsX26TJlGRMwveVU2cjIoZ1EEeF2rAYmdNC1mpAJv8AKkNkYvu5iFXyzAvnlIp6RKRKlTgSiVNBQFLmNMTlSgGrBSXDAgVJ9YgzNnqCynKXGjglriooaEWgNbh9s/i5iFGXlyO5oXzEHcLN6xIx37Ss6pKu5AMlZWPEauhaA9KfED5xVbExIllDomgPcJDM9KvFTO2OUhalKZAK0y1ZXzKSQACBVJIcuaU6wGsR+0CdiJcySyUTFjKlSXASLqepNQCHG+MamcqWo0rUVY8Df5xYzNirwyVzFrSmbLKAJdDmTMBDhQLEUUDyMVMwKPiLsTfRzW8Bsuy+0yW3hq9You0WPnJxE1HfzSEqIDzFFheleLRM7JklwbO3yMRe0GHKccXCTnKFAXDKAAChvgKte0ZhA/MXR/1K384SXtSaLTZg3MtX3iz2jLQA65OV1lKMjIDJylTu9WVuvvZopZkgpIBuQk9FAKHoYC0k9qMYlLpnzgLOVEh91XEWGE/aNjENmmBY1zISfUAGM4pPhd3ALebn6RyZJKc36QQkniXIHoYD1sds5ZmBaknKEEApZVVFBtT92LDCdrcMtYSJjKUWCVpUCSaAOQ0YGR2TlLlYlaVLSuSnOA7papalSaHlBew+zO9UJi1zQETEZHAKVEeJnVUVGkB6mVqLU98oVUwRyFb/AHyiH/bEskM9SE/DUE25c4CUUvY2hi0+9YKoM59+6RWDaaCwBNSEtlNzbSlYA05VgCOIPk/n84QS3ArWIGPnCXMC1KypSkX/AMRUGO4OnqYze2O26Sk926CKZixqXsjVxqbQGxzEi8KEsRWPMkdp5wBIxCiHBBISb0L0pqdYutm9uKtOKSNCm/MtRuF4DZTCP5PEcg6CkPlYlKwCC4IcHT20IV36wECcKWtV/ekVmLZzviyxA8teTRSYwgVILeR30gC4DtLMXORLzk+NQrYVZNmOnrFvtPCqxebMEIlgECYoqpVSVMAQAXCa5vm0eeoxvdYjvEgAhSyAzBnIJrcmoMWG1O00zES0oVkKASSALs4HStoCN2lkJkSxKlzTNGfOlVGDBSFBtCCXpQu+kVsnajyUy1FRIUCmzBierMSPKBbTolATQDNqS7sSa2qLcIjYeWspJAcCnnW1zAWOy8S8zK7Z8qSXLAAi9ahhY749M2X2lSsICwkAJFRvchgkWZgfOzR5ZhJKVJUDRq2YU0JfVxWJ4FmWVqALFmDirXBJrwgPapckEA2cuxvWPPtq9rMPJwwklCZ8wZxkIBSk51tmJ82Fa6RSTNsKlynE3QOk5iF1LJNfhVcimu+MhNXmUVFqkmgYB9w3cIBVrdRIADk0TQB9BwhmXhCg7oWAkYPGLl1SVAFwa0MWqMEiajMXCi5KtfsYogtuR00MS9mYtaJgyE10oQaagggsBugG4vZ6pZrUb4igReY3GKUxKA/wlgUitBqREEYUFSSlCmPxB3bRxTQ73gNBsA5ZQUHPiLtpRPpELG4WYrEKnCWtSXQoKQh0lgNX3iK0rKVZSc6RmHhNKuHBBrp8ov8AZvadcuTKlSksUBiopBupSiQArV2q8BHn4I4iXlzLCkla0pUi5UASHCqNlYFozJU+vsWjZbQ7VTu5AyoE0n4kgHw8lOxJe3DfGfxEhUzxd2xN8qW6kb4CEiccikN8RSeqc3/6hEziAEvR83W0GmYBSWoWO8HWrUEIrDkJB3mzbr/TzgNjs7tBLkd+ZqlHOAkJTc0LtUbxXjFb2e7SqQTL/wC2CpSbuFFsttHFuMU22R4gd43Uamvv1ix2eES8JLUosqbPJB0ySwHcGnxUcVqYDc/jprDMqaCRUOG/3RAcpV4VLSXBOtRb9dbw7s/tlWIStSkgZSACHt191g+KxgSyqNWv87wHL2zNVQzF61CeYPSASJq02mF7jOmgIq7n5wJO18ywPCp6AC+4e6xOmYRQTnEvMQ5Zvisw5QGM7RbaxGZUqatKvgfKB+l1JqlmbM8U06YaP5vo1ve+Lba+ysTMmP8Ah11pRJqTWICuzeKDkyJgAu4gAkpKhlDGljrYu4pBpkzxHOHfg3I+QjsLsifMpLRmINQlsw0qLj5Rbp7LYhUtZVKIUGKQS7720vxgGbL7UzJK8qVZpYBZJNOFWfhGg2H21E4qTNZAHw36g8Yyquzk9AChKUSSQU5S41qNRX0gK9hYjK/dTARfwlz6bvrAenTJrsHd93196xV4/Dks3l7MVvZZcwIUhctaRRQKgQOQe9AIt8Za9WenGAwONzFa0gDKFKqAN5uRU1hMKf1KV/lBoTajjUcYPtaQhJGUsc8wk7/Eau3QdYbhmGVjUeXO93fpAC2ipQALj4r1d62ozQ3ZuHUQpQUxSRTMzua9YJt5CmlkqzAvq7GvqzQ3D+EBKgXqxdiCyWrATcUqhdKlAgO+4mhcEhwOAe9YiDChE4Muj0ejBnL0a1IlTMHNEsq7tbCxAuHVWgfziu2iWJAo4S430HvpAS9t4qWqXLEsihVmH6gXJ5FLqLU3xSqEOy+G2rPx9iGwHJh82SQxoyg4IsWLHkXFoamhf3utHKNG3E+tPoIBrQ+US9OPyhhMOlX8/kYC6lYh0SywYhiGF0FhTk3nEedNyhKktfKdHBGo5ax2EbLKCqJ8R3VJAFekRp6vAUs3j+8BEh8i8DEPRAaWSlKwAoV3+fCGzUywk5QDbQcK2eAyk+CtbeUGCRlPKnSA6UlIFkudzQJQQ5p6/wAoCaWr/SBlda2N4B/dglOrk6mAbRnqVkllRKUlTAmz5X+UETOqNweI04OpPIn5wGx7EA9wvcVnWrgJETduSP8Ap5xGiFU9OkZrY/ac4aWEd2C7qfOxrTdwizxe1p+JkrSjCzfzEsFCqdKigBtAUHZfFS5eJRMmfCkKJ55VNzvG7HbrDWzgcWV9o88xOyJ0lOaZLUgFwHa+6h3fSB4PCKUiYoCiA6rcYD0M9ucKWJWQxpRTdWEV+2u2slQyJJUlYUFKBIKT+khJFa1uLRgkA30DfMQTEpZMs/vBR/1kfSA1fZ3akqVMXOmzPGoZag2LHMebC31i/R2vw5p3gI6j6R5/NOVCQQHyPbf9fvEZAIcXYW4b6boD0pParDF/zADp/W2voIejb2HVTvEFuPyjzSUgsRxqGrpA5SCJqQQfiFxo+6A9VxKwQGcghx9KPEGbMPwkV5evsxV42Wc6yztkAHEylN6tEOWFJVImFyEykhQq7sQLDeYDSysETOV30uXkK1JzKIDglTM9esW+D7N4SVlSwUCFEJUlKwdTUoKqaV01hNodhETZpmrmTVK4mgZ2Pr84jI7FgEFU1aygZUN4GDkt4SzVN98BE7U9l04hCRIRLlrBUQMoSFNRnFjR3IblFbsnCSsKhX4kVWEgBQc3UFfwiqY2OF2WtCiVLzglQBUA4SpvC4DkgvudzFPI2lKxGImYdJQtSXdKgtBBlnxZVgEXF6GggAdkUDEyppU6csxSAEqUwT4SB4idHrGZ7P7Ilz8ZikFRABWpLEAkZyCbVYH1jY7D2f8AhBMC1o/MmFYYsyaXJAtZ+MY/sDPBx8xRYFSZpS53qTbeWJgCdtuzsrDSUd2A5WLipGWuu8P1jFgx6F+0vEoVKQApCliYLEZmyqfW1o88BgFjjDXhwgOjs0c8KgV8oCbJRmUgZjc8WYBr8XgWIw63bKTrRJ16QRCh35OjqZ91WiElR0MA5coi4I5ho6UmsTFz3CnL+FusQkGsBcYeaQGpEiVMJDEaHl7tEKTwu3ukSpKFBJvUa0rWARaUtS+vKI5W4bd7MSDhVhKacOdGd4AtKU/FMSDqBX5PACtpSFV8SC1A4PM5mHpBhicMkuO8X0AHqX9IFP2iGBRJy3AUVKN+QAeAjY0ilCFZU7ms/nWPR+w8kpw4Zw7HfeWkvfr1jzKfi1LLqqeQ+kWmDnYnI0uqbtQgBmsokMyRccoC77dLKWDg5pkwtuATJD+YMZaRj1IlrSPhXRQ3taHbVlZF5c+dg7swc1LDd5cohwDs24esPUfCHdq5a/5vUwGHmaWZ6fe8BIxcxS2OUjKG8r6cR5iAonEWKhyMIcSqtbuDQas/yEMeAKjFrBJClDWh1h2GnhMxKy5YglwDzvAHhUFj8oDV7Q7Qpz5kB8xQalmKRl0irPaZYplSQLX6axDW1Dx+sQ1wH0riaPvryjyyZ+1iY5CcOilvEdI2/azaiPw2ISicjP3cwJAWM2ZjYAu8eDihBBZrGA3sz9pmIUPDISOWY/OMtL2/MRiV4hJyTFFRLAUzXoQ3pCr7QzGowaj6++MVs1ZUXNzeAscbtqZOUTMWpROW7AMk+EeEMPKIxRKCqlXp9HgMlIzJB3h+TwNSanmYCUuVJ/eUen3EN7iV++ffSHY9STkyt8IBA0Or7yS56xEAgJErDJP6x9fWDDAINl/L7xAjoCROkBIcKc8IaiSSxAL/AGiwkSZBlAl8xFXNiN1IqjATE4RRNvWGnZpepAHGIyVkWJHWGzCSa3gJndIHxL6Jr6wsuSg/AmYttwHzYwHBYoylpWEpU2i0hSTpYxtF9tUKlAhk0qgCzUuOG5oDJI2qofCkDmST8w/lDFbWmkuFZf4QE+orDtoz5a15kpKQXe3QtEVUwBsoZteMAs1yfES/+JzvgMFnLzF/esPRhFEbnNOJdrQA0jcIt8VtpE3DolKQsKlgZSkhiyctXf0EU60tGh2gcPMwyBKISpDKWBLU5OVlOQlrvUloDNtFth52V5SyQCkeJLOK5g3MG3GIeCkgqGfME5kuQH1qNzxb7XwACStm8af0hLAhhvNk6HQwETtLg+6nd3mKsqEOVXs+8+zFWInbZKe9ISXDJD10G9VYiQDcpvCNDyRHd3x9YAbxxgmSDBby8rVCnd9Gazcd8BFSYegFSgL1A9YTu4fIOVSVDQg+sAbETWDAewYBMmZiGDUa3vWDYqrmg5dIjIvWA94xeJTJKlKUEjMQ5pvoN+tIxnabsxInsvD+CYR8KZa8izzAZJeNHj8TMzL/AC5nxHQtc/qFGiixfahEtwtYCtwZRB5Jf3rAYLaGy5khWWahSDo9jyNj0iNJmZVAhuXA0PoTGwx/bmStOUylTXFcwSA/r8oyOMxCFF0S8g3Zyr5wCYhGRTAuKEdQCx4h2gbwzNHPAFlg/ExZ2fp9oakQhXRtH+bfaGvAOaEjgqEgFjlGEeFAe0BwMcsRyoaYBSIdmhrQqUklgHMA8odq33ndDKNxh6qsEjpc8a7om7G2KrEKZyEhnISTewpR+ZAgAonjIlISnNU5mOYV1NiItdgbJM1MycSSUBWV97XJNmf1i5l7Bw+HdU1JZLeJbKJvYOEDkyusR9odqpCU5ZMvNvzJGXyBbyAgG7C2fhVvkT3qhTxu1g5Y5RelfIxa44BEsShKUEp0ZagoO9Fd3lFOG+MYjbakFRlIRKzbkuW5rdukRv7Sm/8AkX0UR8jAa0bRl+HNKYj4SVJFasfEzXahgWPkYjEDKiUGCgXcBbpt+tmrGbl7ZnpGUTVsdHccbwdPaHEgMJ62tcQBNuYTEElc8F0hLk5f1EhPw8j5RUPBsTjpkwkrWpRLO53WpakBAgOBhc53mOMNgFzRwVHQqFAEE14QDis8I6WXIFBWFnTgquVIP+Fxv0do6QpOYZklQ1ALHoWNehgLJfZ6epIUEBqn4kg6NQl4if2VMCmUkhrkVDXul4stm4pKmSJs5DF/GtORt1gXidjcOpKgpWWZLG5SVBQ3Bq8X4QEbtLjROXMPfikxY7tSZgPxHVRUCOo5RnlBqRI2mCJ81/8AyTP9xiNAdHQkdAdHQsIIBXpCR0dAdHR0dAOEuhNKEDzf7QaYQkhi7gEjS1uJgUpINy1D56Wi22LhZMz485WkhkpZlM1zp7tAVuJllISCGo7c/bwCLTb8lQmlRKS9WSXCRoCQMu+0R9nbMmTjllpzHmB6kwER4sdnbAnTmypABeqiwpfiY0WG7NTEJS8pBJYqIWM73NSnwdPMxaysOxYy5iFBiPGhW7QlzaAqtm7DXIJR4JmceLxLSWsQGDEM9T9oJ303DnLKwvgqRlXd31NVDc7GLLCyEqfKlmU1UZWPEpV9ImS8GpYPxvZgpTNwCrekB53jQlSiVInJJNXObn8SR84i9yhyHWDuKB6+KPUMRspRAGQCxzO/pSKxOwVFTlVBYZfPWAwJkIo0zm6TTyeFGFB/7iOuYf8AGNrO2PLy5lGSACwKktVzQklt49iAK7PgyyEiUSaBSAFEV3A30pAZWXs53/MlDmv+UH/+PznYJCiWYBQc60FyG1EafAdnSXzZFpSXP5aQN1V2HKp4RcrwJTLUJaQSkZU5iQgM9nqsDomAyWG7HHuyuYovolAF+KjToHijmbJnJJBlrpdkk/KPQ5uLxIIeWgj93NQW1CYgTVTioKOGRe6SHL62DQGEVJUDVJHQw0mN4vHEHxYeaGawzcbpJhi8ZIUCDmHApVfqDvgMK8dG2/DYaYLo4uE/YNDFbEw5olKVHc6n/wBK6WeAx8qWVFg5OgAJJ8ombJwSZpIKilVMo376/SNjgtjS5YVkAQpVAxJJsWBLlKPU8miuXscpDdwhRr4hMIU56DygI8nZyEJI7tTncpJ/3AQBKzMIw6UqzqLDNkZO8+EA0Dm8RsaSkVStOn94/LjFrsKSZKkzVEmZQk8BUJ8rwGm2hszApmrSEqnKzqJSHV4iokuUh3d7mIQ7LIUXThESxvmTFH/QlR5XEavaeLRKWpKlIR4lFiQDU7hU9IiS8ctR8EuYt/1Ed2nzmV8kmApsX2SlzJYSV5WNpctCAG5uo01fSKub+zpJbJPI35k08wQx+0av8PNVVU1EsUdMtPeH/Mvwg/8ArApWEl3MszVA/wDdXnpoQmiRTQDTWAxEzsakGk8L3hCCsje+UlIPMiJZ7O4eSkLmsAagzplx/hkyaq/zxtMVIE1CkrHgsUiif9P0itxGwJE3KVJWclEgrKgBYhlOIDzGcM8w5E3JyhINtGDk9Kwf+xJ7P3Mz/KftHpMvZcuWhRloSnQqYAAW8RADdSIFgJRV/dBa+IJTL/8AsXQj+FKucB5zhtmLWtKCCgqtnSofR4uldiVAgKmpSTZOVRWf4ZYBWfIc49Bw+z2ouY93Epx0MwkqtuKeUR5+J7lu4ElAN8z1O8qBcm9SDpAU+yexKEAKXLFRUzi5BvSSgt5q6RY4soltkkqmkM4OUAUo0sMgDccrxV4jtRMCiDKkzHuUzT65k00HlBpm1FkeLBrKSC+TxGhNykgg0fygCSsTJmrJnIW6ksAtKSMosPCog8KaXiesYQIAKQybPKUANLlLNeIGy8d3igE4YoGudJoz2BB414xZYl0hxLVuLGp6CwgIeKwco+JAcXeW/T4SGaO2fMSCxM0hVCFKzcr8DvhmNxvdkOGTvJY6MGaK9eMKlgJVkDk0SSTpQ6XEBo5eJligYMzhiH4k6x2LxpSHSwF3Kj8mrGOxcxSFM5WXAJIDuKGrFrPaJWAlqUVALBBbMlTa7spprppxgLk7TqHWFAliQR0p4eZbcYGvFrW4StFTRgebHSOlbNSts0pGYWCQ5beXYI5KPnBZWGlJzAkFn/LQaO1cy/6DgYAWHTNXq43APXXMfhTWrGvAw7HyTJlsiWqao/pljwE/41UK7WoOEdjpU2YAJU0SUh/ChKSMpFL634eUQR+Nlg/nhXBUtJp7+sBE2lt0TJK5cyXNTMI8KTLUlCTowSbDeXPK0JJ/DFv+qnSiwd1zBXX4xaJX9oYwZVLRImjfUcRvESUbanVzYRejlKkkMbNQa+UBCCw/hx6i1s2RXzhZcyYoHNiJeVyHYGxoaEQuJ2lhl1nSFoNyVSX/ANQBpxiFN/s82LGpYZ0twgH4nHzJRZ0LtUS11fiCQYkytszFORLllqEd4Unl45YrCYfD4dTiXMNhZZa+43NGgWIwZUrKmYpJHxEABI5m78HqYCV+NExWU4coLEFToIGpdQPS2vGJKMEiQhwjM4LJAqRdyLgcPYkYHCIloc7xRR8ROhVuL1A05xUYnD4sLVkmpUk1AVQ9XfleALicVKUrMtKs/wC8ULBHVnZ4CvEySFATVJZ6ZjYu9FRMwvehDTR4tyW0Af3SKba804mYjDygxUxmFvhFLtuueggK/CSu+nGZUy0HwlR+Ii30PlFmZ2unrF3i9mIlSUpQPCj1fU8TeKCZL8XB/tAb/GJCZszu0y5blTkJGckkuSdYiz0KNSXrq7Pw0iw2kgZ3YOFLbzMQtoUTSldOUASX4aWahFNawObiCACz1FCco47/ACguAUSC5emsRtrTSnZy1pJSu2YFlN/EKwCzpktDBbIVogBRWdzS0grPkBxhEYSaapSJKT+qcxUX/dkpLD/2V0i07MyEjCS1BICloBUoAOotcm5POEQHJJqa1N7CAjyNkpd1BU5SbKmMUj+GWPCnoAYr9ozZwW4ShbksFKUk8hcNbcIvJdx71iPtEflHh94Cgl9oVgAKwagHclMxOnUPzgc/aeHWpKVSpmZIOUFDka1UkkdS9tIm7VwiDdCT4UmqRdwIbsnDIKUkpSTkRcCAPLwxbN3SE/updL8SWDDzguCQtRIUlIY0ZT84lyhQDTdAcSbQElWHb9R+kAE0KoCk5dXFK19NeMUszEK7xsymZdHLXOkM24mvQf7hAWGIxbOkpBelSGOmtIq9mYJu8zSkJCleEg1YkNV3G+OVVSwahKmD6BxQbhExamwU9QopKSyhcWsbiAZKwCAvLKzZtUjxHyPw3uoim+LBGzCC8xQQPiIT/wApjBnawy9Ym7FQEyPCANaUq3CBIU6Evrfj8UA2VKUoKCVIEsWCCaDiWDHlECfsZBGUFFCAxrTdcezBcfgpaQSlCAWNQkA+YEUuMnKyXN98BNm7BSC2dQpRlmgva3pET+y1KISmdMN9QbatSIcmeoWUQ1qnhFlsTFLUtbqUam5J0MBFxew57MmYhXBSWta0EQMUgF5aFUA8K2PlGhUkZXarmuukRJfwpOr36CApZmPWB+ZKmK3gZT0a/wDQxDn43DkeJJSXNFSzuF+HGL3HG3F3gM5R7qYXqAtugDQFRhdmyJ5BloKU6qa53DUngDGiw2FRKyoUAk0IF62cnVXsQux0DMkNQS0sNz3bc8Zjt8WnJUKHLcXudYC92lhM6qKWkgaKIJYxBOyJiSCZ6wNQSCONTWKfBYhSkkqUoniSdOMT5U5QCWJvv4QDO0O2jKTkQp1qsLsDq2/dxi07Ndn+4lur+8WAVk/Lpv3xktneLaMvNX8wXrYUj0eX8QgBzMOVgpoAxEZWaSlRDWp1EbFSiCeZjJ7U/vTzH0gP/9k="/>
          <p:cNvSpPr>
            <a:spLocks noChangeAspect="1" noChangeArrowheads="1"/>
          </p:cNvSpPr>
          <p:nvPr/>
        </p:nvSpPr>
        <p:spPr bwMode="auto">
          <a:xfrm>
            <a:off x="155575" y="-1995488"/>
            <a:ext cx="6105525" cy="4171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eg;base64,/9j/4AAQSkZJRgABAQAAAQABAAD/2wCEAAkGBhQSERQUExQWFRUVGBcYFxgYFxsdGhwYGBoXGBccHBcYHCcgGhojGhkaHy8gJCcpLCwsGB4xNTAqNSYrLCkBCQoKBQUFDQUFDSkYEhgpKSkpKSkpKSkpKSkpKSkpKSkpKSkpKSkpKSkpKSkpKSkpKSkpKSkpKSkpKSkpKSkpKf/AABEIALoBEAMBIgACEQEDEQH/xAAcAAABBQEBAQAAAAAAAAAAAAADAQIEBQYABwj/xABCEAABAgQDBQYEAwUHBAMAAAABAhEAAyExBBJBBVFhcYEGEyKRofAyscHRFCNCB1Jy4fEVM2KSorLCJENTghaT0v/EABQBAQAAAAAAAAAAAAAAAAAAAAD/xAAUEQEAAAAAAAAAAAAAAAAAAAAA/9oADAMBAAIRAxEAPwDWYqXi8xCsZPLMyZSEIKnzAOpT2CXOkQtoY3aaJSj4pqSkhQzgTQ+qVSsviHAG0aMyPzVKNilIHQkq/wCPlCTEMXB1gMB2J2pil4rxYiZOSZZzBU1ZyFw+ZCjRQIbrQx6EkH99ZPFR1aMDs78jbM5DsJyXHEqCV638QMbszGb3WAKp6VU/8R3c4T8SXufM/eAomveHZX91gOnYhVCFHXUvApc1X7xd/wB4397oJ3DvRukNThiNQftwpAGXiCkB8xFNTC/iHYgm493hFyCU0rUX4QhlmlHqPTnASVTjv9+9IaVk7/XWB0DvCGaxYe7QCzqi/SAJO7q9+kOKnNt/SHd1Y/0+UAW4qLQVE1h5QBKm4vDmaxcn0aAIJ1XZvWAY/EES1kfuqbyPlWCpSGtELGIcAM2ZSU9CoZv9IMBMXOcQPP6b4ZNSzc44JOlYDjMrcceUIohmhijwfp0hraH394B6ltuIJb+cKo1P2gZrBO8sG9+zANNOTxHVLINGbX39YIpWnVoGtR5QAZqi6WFXb5k87QTvHFvSBz6WOo+e7nDA7Hd7/lAEKn5cobw3vCZ6WoawzO/PdAEK9/yiNNmhNyAH9aN6wRNSz3gc+WW8PQ1trARszjWIOJms9M2+CLmEX91iHPxANyBpv+VYD0JS2O+BrIPyhs1ZB6GGqJ58IDF9okpRtbCL/eAB6KIHooRqwsqLpNm4Hl/KMd2+LYjBq4qHqgmsaXY+JzrnBK0lKV5UpFDTVVKktcHfugLFMo62gqEtXjBXb39IXW1zActwA5HHyhgXblCzahgWgOHDUdxU9SXgCT8YEsN8cJ7091hJ2FCiCQC1a8IArK48QBcEPugDqB5txhMgJreFkzqXB98IIRANQhgWLxITT+kMI9898NUb1rAGmIdO6AiWzO1/Zg0lWjV05Qs5Q1Y7hAIqXuMV8+U8yWNxUqtfhBFBzWIlFDndSE7oZsxuza6t9oDlj0gK00veCzATDTN3tT375QEdc1hXjXdpbrCqQqh4Q4qqfr847vDoaQCIB1oflwgYJId23QUJp0hFoGtICOFVqDTXe7W+XSFIq7O1unsQRchzSojpiGHygIswvo9t3vfCECja+9OEPnzmo1fsYHMmOoAHVzR6Ju33gOV8Re3vzhqqWjpixWj7uIhUJJF2p9KdawA+YaGLmUIhxnGx3tA2fzraAr8bLuacKRUYpI8/f2i9xCfWKXHo9bQHo2JQTvF7NygAJcBqNd66XiWpfziGZoSWG5wKaUMB59+07DK72QE3IUQGqapBY+XrGl2VLlScqUSixL5swJNHJoXIrrT0jP8A7UAArDTH1Ug8qHzr6xa9n5ZEjDzDmKFoJyhmdtXDswuNwgL1G1gZhR+nQgF35ciC4pE+ZOy684qcMEEy15SFg1NfhZQAqfVtG1hnaDEKMhfdEZmA+LxUuEkfq/nAWyJiZgcEVFw1opScWqSn8OZTlU3MZud6TZgSwSK0FzBMChUsSlKWK5Uto2iaUcveM7trtJMlyZUmSSlS1TlKUlnCO9mhgTYk66NSAnYvAbUyv+MlZz+hMtI13lJPpHk+PWvvV978eZWd6nM5zerxKxkyZndSlZn+Jy78S5gWIWFKcuVKNf4nrxL0MBHlYlSSCHDagkfKPY+wOMxMzDp75DJbwLUp1qD0dN7WVqwjyzZ+zELUQc10gNS9+Me1qxCJH4aUhPhWoShX4QmWpQ5sEN1gLJYhFy/OHlYL6N70jI7T/aJJQru0PMUCRQjLubNV+gPOA1Mqad/s+/WHJJsTFJs7baMRRIIO4tu0i4lgsGszCm4fygCqce/dIRf3it2FOmHvgs5ss1YTQjw0UAXAsDo8WHeVYwAlL0b0hCkwqlDzhc3pv6wAVpNOrvuY26t6w920b3pAJs8iclBZilan/hMsD/cfSDFTwCIf7eX3hADrXS0clDdP6w0PyPv7QDVuGHlyeEBNa++sEm1D3gJsOev35QDJw8Ic7h9vfCGTlkHg9N/JofOUPhrX2YGtIpU0+ZvAN7otaOWd1HHlEhRVpQNugBqK9TADWGDvAwGG9/6Q8mwt/KBlWoeADibcopsYE+nyi6nHTU8NOsUu0Cz2qIDcYzF5VEAOxGZiHAroeQ114RExqw6VP4kh/iLFFMxPC1W3DWH7QQgELYl1ZhlLkqZgRv8A584rcZiwJNWzhHwmiykEfCBd6UrpAQ+3mzxOlS5eYAhRUHuQE2bW484rMFtN5cqSkKBCAkOTUgfEQBSjm8Qu0e3e9kypocOsy8xoLBVbn2LwLASwnDKW4CyCUgsWSxdQzfEQ1gd43wEvE7cyEoJKlJACXFKFiSNFOHgOCzTllTvLSQolxvBNHuSW+8UmH2TOnFKklwaVUHA8W8sKB/6GN9sXZ65CRmQ4Wo0DZv8A2ahFKNb5Bb7PwYypzOpTvUC7NRgGAFjGE7S4UoRJnEOhXeyydyhOmrSOoJ8o9IJbhpvaPOsX26TJlGRMwveVU2cjIoZ1EEeF2rAYmdNC1mpAJv8AKkNkYvu5iFXyzAvnlIp6RKRKlTgSiVNBQFLmNMTlSgGrBSXDAgVJ9YgzNnqCynKXGjglriooaEWgNbh9s/i5iFGXlyO5oXzEHcLN6xIx37Ss6pKu5AMlZWPEauhaA9KfED5xVbExIllDomgPcJDM9KvFTO2OUhalKZAK0y1ZXzKSQACBVJIcuaU6wGsR+0CdiJcySyUTFjKlSXASLqepNQCHG+MamcqWo0rUVY8Df5xYzNirwyVzFrSmbLKAJdDmTMBDhQLEUUDyMVMwKPiLsTfRzW8Bsuy+0yW3hq9You0WPnJxE1HfzSEqIDzFFheleLRM7JklwbO3yMRe0GHKccXCTnKFAXDKAAChvgKte0ZhA/MXR/1K384SXtSaLTZg3MtX3iz2jLQA65OV1lKMjIDJylTu9WVuvvZopZkgpIBuQk9FAKHoYC0k9qMYlLpnzgLOVEh91XEWGE/aNjENmmBY1zISfUAGM4pPhd3ALebn6RyZJKc36QQkniXIHoYD1sds5ZmBaknKEEApZVVFBtT92LDCdrcMtYSJjKUWCVpUCSaAOQ0YGR2TlLlYlaVLSuSnOA7papalSaHlBew+zO9UJi1zQETEZHAKVEeJnVUVGkB6mVqLU98oVUwRyFb/AHyiH/bEskM9SE/DUE25c4CUUvY2hi0+9YKoM59+6RWDaaCwBNSEtlNzbSlYA05VgCOIPk/n84QS3ArWIGPnCXMC1KypSkX/AMRUGO4OnqYze2O26Sk926CKZixqXsjVxqbQGxzEi8KEsRWPMkdp5wBIxCiHBBISb0L0pqdYutm9uKtOKSNCm/MtRuF4DZTCP5PEcg6CkPlYlKwCC4IcHT20IV36wECcKWtV/ekVmLZzviyxA8teTRSYwgVILeR30gC4DtLMXORLzk+NQrYVZNmOnrFvtPCqxebMEIlgECYoqpVSVMAQAXCa5vm0eeoxvdYjvEgAhSyAzBnIJrcmoMWG1O00zES0oVkKASSALs4HStoCN2lkJkSxKlzTNGfOlVGDBSFBtCCXpQu+kVsnajyUy1FRIUCmzBierMSPKBbTolATQDNqS7sSa2qLcIjYeWspJAcCnnW1zAWOy8S8zK7Z8qSXLAAi9ahhY749M2X2lSsICwkAJFRvchgkWZgfOzR5ZhJKVJUDRq2YU0JfVxWJ4FmWVqALFmDirXBJrwgPapckEA2cuxvWPPtq9rMPJwwklCZ8wZxkIBSk51tmJ82Fa6RSTNsKlynE3QOk5iF1LJNfhVcimu+MhNXmUVFqkmgYB9w3cIBVrdRIADk0TQB9BwhmXhCg7oWAkYPGLl1SVAFwa0MWqMEiajMXCi5KtfsYogtuR00MS9mYtaJgyE10oQaagggsBugG4vZ6pZrUb4igReY3GKUxKA/wlgUitBqREEYUFSSlCmPxB3bRxTQ73gNBsA5ZQUHPiLtpRPpELG4WYrEKnCWtSXQoKQh0lgNX3iK0rKVZSc6RmHhNKuHBBrp8ov8AZvadcuTKlSksUBiopBupSiQArV2q8BHn4I4iXlzLCkla0pUi5UASHCqNlYFozJU+vsWjZbQ7VTu5AyoE0n4kgHw8lOxJe3DfGfxEhUzxd2xN8qW6kb4CEiccikN8RSeqc3/6hEziAEvR83W0GmYBSWoWO8HWrUEIrDkJB3mzbr/TzgNjs7tBLkd+ZqlHOAkJTc0LtUbxXjFb2e7SqQTL/wC2CpSbuFFsttHFuMU22R4gd43Uamvv1ix2eES8JLUosqbPJB0ySwHcGnxUcVqYDc/jprDMqaCRUOG/3RAcpV4VLSXBOtRb9dbw7s/tlWIStSkgZSACHt191g+KxgSyqNWv87wHL2zNVQzF61CeYPSASJq02mF7jOmgIq7n5wJO18ywPCp6AC+4e6xOmYRQTnEvMQ5Zvisw5QGM7RbaxGZUqatKvgfKB+l1JqlmbM8U06YaP5vo1ve+Lba+ysTMmP8Ah11pRJqTWICuzeKDkyJgAu4gAkpKhlDGljrYu4pBpkzxHOHfg3I+QjsLsifMpLRmINQlsw0qLj5Rbp7LYhUtZVKIUGKQS7720vxgGbL7UzJK8qVZpYBZJNOFWfhGg2H21E4qTNZAHw36g8Yyquzk9AChKUSSQU5S41qNRX0gK9hYjK/dTARfwlz6bvrAenTJrsHd93196xV4/Dks3l7MVvZZcwIUhctaRRQKgQOQe9AIt8Za9WenGAwONzFa0gDKFKqAN5uRU1hMKf1KV/lBoTajjUcYPtaQhJGUsc8wk7/Eau3QdYbhmGVjUeXO93fpAC2ipQALj4r1d62ozQ3ZuHUQpQUxSRTMzua9YJt5CmlkqzAvq7GvqzQ3D+EBKgXqxdiCyWrATcUqhdKlAgO+4mhcEhwOAe9YiDChE4Muj0ejBnL0a1IlTMHNEsq7tbCxAuHVWgfziu2iWJAo4S430HvpAS9t4qWqXLEsihVmH6gXJ5FLqLU3xSqEOy+G2rPx9iGwHJh82SQxoyg4IsWLHkXFoamhf3utHKNG3E+tPoIBrQ+US9OPyhhMOlX8/kYC6lYh0SywYhiGF0FhTk3nEedNyhKktfKdHBGo5ax2EbLKCqJ8R3VJAFekRp6vAUs3j+8BEh8i8DEPRAaWSlKwAoV3+fCGzUywk5QDbQcK2eAyk+CtbeUGCRlPKnSA6UlIFkudzQJQQ5p6/wAoCaWr/SBlda2N4B/dglOrk6mAbRnqVkllRKUlTAmz5X+UETOqNweI04OpPIn5wGx7EA9wvcVnWrgJETduSP8Ap5xGiFU9OkZrY/ac4aWEd2C7qfOxrTdwizxe1p+JkrSjCzfzEsFCqdKigBtAUHZfFS5eJRMmfCkKJ55VNzvG7HbrDWzgcWV9o88xOyJ0lOaZLUgFwHa+6h3fSB4PCKUiYoCiA6rcYD0M9ucKWJWQxpRTdWEV+2u2slQyJJUlYUFKBIKT+khJFa1uLRgkA30DfMQTEpZMs/vBR/1kfSA1fZ3akqVMXOmzPGoZag2LHMebC31i/R2vw5p3gI6j6R5/NOVCQQHyPbf9fvEZAIcXYW4b6boD0pParDF/zADp/W2voIejb2HVTvEFuPyjzSUgsRxqGrpA5SCJqQQfiFxo+6A9VxKwQGcghx9KPEGbMPwkV5evsxV42Wc6yztkAHEylN6tEOWFJVImFyEykhQq7sQLDeYDSysETOV30uXkK1JzKIDglTM9esW+D7N4SVlSwUCFEJUlKwdTUoKqaV01hNodhETZpmrmTVK4mgZ2Pr84jI7FgEFU1aygZUN4GDkt4SzVN98BE7U9l04hCRIRLlrBUQMoSFNRnFjR3IblFbsnCSsKhX4kVWEgBQc3UFfwiqY2OF2WtCiVLzglQBUA4SpvC4DkgvudzFPI2lKxGImYdJQtSXdKgtBBlnxZVgEXF6GggAdkUDEyppU6csxSAEqUwT4SB4idHrGZ7P7Ilz8ZikFRABWpLEAkZyCbVYH1jY7D2f8AhBMC1o/MmFYYsyaXJAtZ+MY/sDPBx8xRYFSZpS53qTbeWJgCdtuzsrDSUd2A5WLipGWuu8P1jFgx6F+0vEoVKQApCliYLEZmyqfW1o88BgFjjDXhwgOjs0c8KgV8oCbJRmUgZjc8WYBr8XgWIw63bKTrRJ16QRCh35OjqZ91WiElR0MA5coi4I5ho6UmsTFz3CnL+FusQkGsBcYeaQGpEiVMJDEaHl7tEKTwu3ukSpKFBJvUa0rWARaUtS+vKI5W4bd7MSDhVhKacOdGd4AtKU/FMSDqBX5PACtpSFV8SC1A4PM5mHpBhicMkuO8X0AHqX9IFP2iGBRJy3AUVKN+QAeAjY0ilCFZU7ms/nWPR+w8kpw4Zw7HfeWkvfr1jzKfi1LLqqeQ+kWmDnYnI0uqbtQgBmsokMyRccoC77dLKWDg5pkwtuATJD+YMZaRj1IlrSPhXRQ3taHbVlZF5c+dg7swc1LDd5cohwDs24esPUfCHdq5a/5vUwGHmaWZ6fe8BIxcxS2OUjKG8r6cR5iAonEWKhyMIcSqtbuDQas/yEMeAKjFrBJClDWh1h2GnhMxKy5YglwDzvAHhUFj8oDV7Q7Qpz5kB8xQalmKRl0irPaZYplSQLX6axDW1Dx+sQ1wH0riaPvryjyyZ+1iY5CcOilvEdI2/azaiPw2ISicjP3cwJAWM2ZjYAu8eDihBBZrGA3sz9pmIUPDISOWY/OMtL2/MRiV4hJyTFFRLAUzXoQ3pCr7QzGowaj6++MVs1ZUXNzeAscbtqZOUTMWpROW7AMk+EeEMPKIxRKCqlXp9HgMlIzJB3h+TwNSanmYCUuVJ/eUen3EN7iV++ffSHY9STkyt8IBA0Or7yS56xEAgJErDJP6x9fWDDAINl/L7xAjoCROkBIcKc8IaiSSxAL/AGiwkSZBlAl8xFXNiN1IqjATE4RRNvWGnZpepAHGIyVkWJHWGzCSa3gJndIHxL6Jr6wsuSg/AmYttwHzYwHBYoylpWEpU2i0hSTpYxtF9tUKlAhk0qgCzUuOG5oDJI2qofCkDmST8w/lDFbWmkuFZf4QE+orDtoz5a15kpKQXe3QtEVUwBsoZteMAs1yfES/+JzvgMFnLzF/esPRhFEbnNOJdrQA0jcIt8VtpE3DolKQsKlgZSkhiyctXf0EU60tGh2gcPMwyBKISpDKWBLU5OVlOQlrvUloDNtFth52V5SyQCkeJLOK5g3MG3GIeCkgqGfME5kuQH1qNzxb7XwACStm8af0hLAhhvNk6HQwETtLg+6nd3mKsqEOVXs+8+zFWInbZKe9ISXDJD10G9VYiQDcpvCNDyRHd3x9YAbxxgmSDBby8rVCnd9Gazcd8BFSYegFSgL1A9YTu4fIOVSVDQg+sAbETWDAewYBMmZiGDUa3vWDYqrmg5dIjIvWA94xeJTJKlKUEjMQ5pvoN+tIxnabsxInsvD+CYR8KZa8izzAZJeNHj8TMzL/AC5nxHQtc/qFGiixfahEtwtYCtwZRB5Jf3rAYLaGy5khWWahSDo9jyNj0iNJmZVAhuXA0PoTGwx/bmStOUylTXFcwSA/r8oyOMxCFF0S8g3Zyr5wCYhGRTAuKEdQCx4h2gbwzNHPAFlg/ExZ2fp9oakQhXRtH+bfaGvAOaEjgqEgFjlGEeFAe0BwMcsRyoaYBSIdmhrQqUklgHMA8odq33ndDKNxh6qsEjpc8a7om7G2KrEKZyEhnISTewpR+ZAgAonjIlISnNU5mOYV1NiItdgbJM1MycSSUBWV97XJNmf1i5l7Bw+HdU1JZLeJbKJvYOEDkyusR9odqpCU5ZMvNvzJGXyBbyAgG7C2fhVvkT3qhTxu1g5Y5RelfIxa44BEsShKUEp0ZagoO9Fd3lFOG+MYjbakFRlIRKzbkuW5rdukRv7Sm/8AkX0UR8jAa0bRl+HNKYj4SVJFasfEzXahgWPkYjEDKiUGCgXcBbpt+tmrGbl7ZnpGUTVsdHccbwdPaHEgMJ62tcQBNuYTEElc8F0hLk5f1EhPw8j5RUPBsTjpkwkrWpRLO53WpakBAgOBhc53mOMNgFzRwVHQqFAEE14QDis8I6WXIFBWFnTgquVIP+Fxv0do6QpOYZklQ1ALHoWNehgLJfZ6epIUEBqn4kg6NQl4if2VMCmUkhrkVDXul4stm4pKmSJs5DF/GtORt1gXidjcOpKgpWWZLG5SVBQ3Bq8X4QEbtLjROXMPfikxY7tSZgPxHVRUCOo5RnlBqRI2mCJ81/8AyTP9xiNAdHQkdAdHQsIIBXpCR0dAdHR0dAOEuhNKEDzf7QaYQkhi7gEjS1uJgUpINy1D56Wi22LhZMz485WkhkpZlM1zp7tAVuJllISCGo7c/bwCLTb8lQmlRKS9WSXCRoCQMu+0R9nbMmTjllpzHmB6kwER4sdnbAnTmypABeqiwpfiY0WG7NTEJS8pBJYqIWM73NSnwdPMxaysOxYy5iFBiPGhW7QlzaAqtm7DXIJR4JmceLxLSWsQGDEM9T9oJ303DnLKwvgqRlXd31NVDc7GLLCyEqfKlmU1UZWPEpV9ImS8GpYPxvZgpTNwCrekB53jQlSiVInJJNXObn8SR84i9yhyHWDuKB6+KPUMRspRAGQCxzO/pSKxOwVFTlVBYZfPWAwJkIo0zm6TTyeFGFB/7iOuYf8AGNrO2PLy5lGSACwKktVzQklt49iAK7PgyyEiUSaBSAFEV3A30pAZWXs53/MlDmv+UH/+PznYJCiWYBQc60FyG1EafAdnSXzZFpSXP5aQN1V2HKp4RcrwJTLUJaQSkZU5iQgM9nqsDomAyWG7HHuyuYovolAF+KjToHijmbJnJJBlrpdkk/KPQ5uLxIIeWgj93NQW1CYgTVTioKOGRe6SHL62DQGEVJUDVJHQw0mN4vHEHxYeaGawzcbpJhi8ZIUCDmHApVfqDvgMK8dG2/DYaYLo4uE/YNDFbEw5olKVHc6n/wBK6WeAx8qWVFg5OgAJJ8ombJwSZpIKilVMo376/SNjgtjS5YVkAQpVAxJJsWBLlKPU8miuXscpDdwhRr4hMIU56DygI8nZyEJI7tTncpJ/3AQBKzMIw6UqzqLDNkZO8+EA0Dm8RsaSkVStOn94/LjFrsKSZKkzVEmZQk8BUJ8rwGm2hszApmrSEqnKzqJSHV4iokuUh3d7mIQ7LIUXThESxvmTFH/QlR5XEavaeLRKWpKlIR4lFiQDU7hU9IiS8ctR8EuYt/1Ed2nzmV8kmApsX2SlzJYSV5WNpctCAG5uo01fSKub+zpJbJPI35k08wQx+0av8PNVVU1EsUdMtPeH/Mvwg/8ArApWEl3MszVA/wDdXnpoQmiRTQDTWAxEzsakGk8L3hCCsje+UlIPMiJZ7O4eSkLmsAagzplx/hkyaq/zxtMVIE1CkrHgsUiif9P0itxGwJE3KVJWclEgrKgBYhlOIDzGcM8w5E3JyhINtGDk9Kwf+xJ7P3Mz/KftHpMvZcuWhRloSnQqYAAW8RADdSIFgJRV/dBa+IJTL/8AsXQj+FKucB5zhtmLWtKCCgqtnSofR4uldiVAgKmpSTZOVRWf4ZYBWfIc49Bw+z2ouY93Epx0MwkqtuKeUR5+J7lu4ElAN8z1O8qBcm9SDpAU+yexKEAKXLFRUzi5BvSSgt5q6RY4soltkkqmkM4OUAUo0sMgDccrxV4jtRMCiDKkzHuUzT65k00HlBpm1FkeLBrKSC+TxGhNykgg0fygCSsTJmrJnIW6ksAtKSMosPCog8KaXiesYQIAKQybPKUANLlLNeIGy8d3igE4YoGudJoz2BB414xZYl0hxLVuLGp6CwgIeKwco+JAcXeW/T4SGaO2fMSCxM0hVCFKzcr8DvhmNxvdkOGTvJY6MGaK9eMKlgJVkDk0SSTpQ6XEBo5eJligYMzhiH4k6x2LxpSHSwF3Kj8mrGOxcxSFM5WXAJIDuKGrFrPaJWAlqUVALBBbMlTa7spprppxgLk7TqHWFAliQR0p4eZbcYGvFrW4StFTRgebHSOlbNSts0pGYWCQ5beXYI5KPnBZWGlJzAkFn/LQaO1cy/6DgYAWHTNXq43APXXMfhTWrGvAw7HyTJlsiWqao/pljwE/41UK7WoOEdjpU2YAJU0SUh/ChKSMpFL634eUQR+Nlg/nhXBUtJp7+sBE2lt0TJK5cyXNTMI8KTLUlCTowSbDeXPK0JJ/DFv+qnSiwd1zBXX4xaJX9oYwZVLRImjfUcRvESUbanVzYRejlKkkMbNQa+UBCCw/hx6i1s2RXzhZcyYoHNiJeVyHYGxoaEQuJ2lhl1nSFoNyVSX/ANQBpxiFN/s82LGpYZ0twgH4nHzJRZ0LtUS11fiCQYkytszFORLllqEd4Unl45YrCYfD4dTiXMNhZZa+43NGgWIwZUrKmYpJHxEABI5m78HqYCV+NExWU4coLEFToIGpdQPS2vGJKMEiQhwjM4LJAqRdyLgcPYkYHCIloc7xRR8ROhVuL1A05xUYnD4sLVkmpUk1AVQ9XfleALicVKUrMtKs/wC8ULBHVnZ4CvEySFATVJZ6ZjYu9FRMwvehDTR4tyW0Af3SKba804mYjDygxUxmFvhFLtuueggK/CSu+nGZUy0HwlR+Ii30PlFmZ2unrF3i9mIlSUpQPCj1fU8TeKCZL8XB/tAb/GJCZszu0y5blTkJGckkuSdYiz0KNSXrq7Pw0iw2kgZ3YOFLbzMQtoUTSldOUASX4aWahFNawObiCACz1FCco47/ACguAUSC5emsRtrTSnZy1pJSu2YFlN/EKwCzpktDBbIVogBRWdzS0grPkBxhEYSaapSJKT+qcxUX/dkpLD/2V0i07MyEjCS1BICloBUoAOotcm5POEQHJJqa1N7CAjyNkpd1BU5SbKmMUj+GWPCnoAYr9ozZwW4ShbksFKUk8hcNbcIvJdx71iPtEflHh94Cgl9oVgAKwagHclMxOnUPzgc/aeHWpKVSpmZIOUFDka1UkkdS9tIm7VwiDdCT4UmqRdwIbsnDIKUkpSTkRcCAPLwxbN3SE/updL8SWDDzguCQtRIUlIY0ZT84lyhQDTdAcSbQElWHb9R+kAE0KoCk5dXFK19NeMUszEK7xsymZdHLXOkM24mvQf7hAWGIxbOkpBelSGOmtIq9mYJu8zSkJCleEg1YkNV3G+OVVSwahKmD6BxQbhExamwU9QopKSyhcWsbiAZKwCAvLKzZtUjxHyPw3uoim+LBGzCC8xQQPiIT/wApjBnawy9Ym7FQEyPCANaUq3CBIU6Evrfj8UA2VKUoKCVIEsWCCaDiWDHlECfsZBGUFFCAxrTdcezBcfgpaQSlCAWNQkA+YEUuMnKyXN98BNm7BSC2dQpRlmgva3pET+y1KISmdMN9QbatSIcmeoWUQ1qnhFlsTFLUtbqUam5J0MBFxew57MmYhXBSWta0EQMUgF5aFUA8K2PlGhUkZXarmuukRJfwpOr36CApZmPWB+ZKmK3gZT0a/wDQxDn43DkeJJSXNFSzuF+HGL3HG3F3gM5R7qYXqAtugDQFRhdmyJ5BloKU6qa53DUngDGiw2FRKyoUAk0IF62cnVXsQux0DMkNQS0sNz3bc8Zjt8WnJUKHLcXudYC92lhM6qKWkgaKIJYxBOyJiSCZ6wNQSCONTWKfBYhSkkqUoniSdOMT5U5QCWJvv4QDO0O2jKTkQp1qsLsDq2/dxi07Ndn+4lur+8WAVk/Lpv3xktneLaMvNX8wXrYUj0eX8QgBzMOVgpoAxEZWaSlRDWp1EbFSiCeZjJ7U/vTzH0gP/9k="/>
          <p:cNvSpPr>
            <a:spLocks noChangeAspect="1" noChangeArrowheads="1"/>
          </p:cNvSpPr>
          <p:nvPr/>
        </p:nvSpPr>
        <p:spPr bwMode="auto">
          <a:xfrm>
            <a:off x="155575" y="-1995488"/>
            <a:ext cx="6105525" cy="4171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 descr="C:\Users\Raul\Documents\locomotora a vap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0"/>
            <a:ext cx="4038600" cy="44196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PR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Tecnología y sus Olas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PR" sz="2400" dirty="0" smtClean="0">
                <a:latin typeface="Times New Roman" pitchFamily="18" charset="0"/>
                <a:cs typeface="Times New Roman" pitchFamily="18" charset="0"/>
              </a:rPr>
              <a:t>Tercera ola: Informática</a:t>
            </a:r>
          </a:p>
          <a:p>
            <a:pPr>
              <a:buNone/>
            </a:pPr>
            <a:endParaRPr lang="es-P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PR" sz="2400" dirty="0" smtClean="0">
                <a:latin typeface="Times New Roman" pitchFamily="18" charset="0"/>
                <a:cs typeface="Times New Roman" pitchFamily="18" charset="0"/>
              </a:rPr>
              <a:t>Comenzó en el año 1975</a:t>
            </a:r>
          </a:p>
          <a:p>
            <a:pPr>
              <a:buNone/>
            </a:pPr>
            <a:endParaRPr lang="es-P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PR" sz="2400" dirty="0" smtClean="0">
                <a:latin typeface="Times New Roman" pitchFamily="18" charset="0"/>
                <a:cs typeface="Times New Roman" pitchFamily="18" charset="0"/>
              </a:rPr>
              <a:t>Se caracteriza por el desarrollo del transporte, la comunicación, información, conocimiento y creatividad.</a:t>
            </a:r>
          </a:p>
        </p:txBody>
      </p:sp>
      <p:pic>
        <p:nvPicPr>
          <p:cNvPr id="6" name="Content Placeholder 5" descr="informatic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2286000"/>
            <a:ext cx="3505200" cy="4343400"/>
          </a:xfrm>
          <a:effectLst>
            <a:softEdge rad="317500"/>
          </a:effectLst>
        </p:spPr>
      </p:pic>
      <p:sp>
        <p:nvSpPr>
          <p:cNvPr id="25602" name="AutoShape 2" descr="data:image/jpeg;base64,/9j/4AAQSkZJRgABAQAAAQABAAD/2wCEAAkGBxQTEhUUExMVFBUXGBgYFxgXFBgXFxgcFxgYGBgXFBQYHCggGholHBgUITEhJSkrLi4uFx8zODMsNygtLisBCgoKDg0OGxAQGywkHCQwLCwsLCwsLCwsLCwsLCwsLCwsLCwsLCwsLCwsLCwsLCwsLCwsLCwsLCwsLCwsLCwsLP/AABEIALYBFAMBIgACEQEDEQH/xAAbAAACAgMBAAAAAAAAAAAAAAAEBQMGAAECB//EADsQAAEDAgQDBgQFBAICAwEAAAEAAhEDIQQFEjFBUWEGInGBkaETMrHBFCNC0fBSYnKSguEzshWi8ST/xAAaAQACAwEBAAAAAAAAAAAAAAACAwABBAUG/8QALBEAAgICAgEDAwMEAwAAAAAAAAECEQMhEjEEEyJBMlGBYaGxFNHw8SNCwf/aAAwDAQACEQMRAD8AjyrAsc0Obeb+E7o91BotE9FX+zNV0RJA4hWShTLjDRJ9h4lPRxJLZVMZkooVgW/+KoZb0PFqYYrL67nM0u+FT0ye60ucdRFtQMWAVzwGWBpBd3iNp2b4IjMMECQen3KOCV7JklLja7KczDFjbGBxJDfUmENi8WGsDydQJizW8iZM9AUZ2wyl1eg5lNxY4XbBgOj9LuhVY7L540n4VUQdiCLSLRHNP9qdUIgpOLld12h5Xo9wG0meA4bcFTM3pmi6QO47oLHlsvRq1E6RbuyS0jyseqrGespwWPO9o5dVmyL3M1YZdFUq1g4X+gQeJxFvPki6WWPEh1gDY8+oWswyzVTJZ8zTtzt9Uls1rinR3QwrdLaju8TAAERJ2meKOAaQCAIPQeYKT5JjhGh9wdwU7eQBwAG3JC50LnCV0yvZjRdRdI+R23SeC6p5jDTfcRsFLm2Pa9paNrX9dksw+Dc4HhyniijI0qNx9xJ+Ie8wDHomGV05cZvb7pThXaSQbFWHs8yah8PuFG9WXJfCI6lOCVtguisyaA71+qDaJKFSF8QvC1O8R1HtKgw1IzP2CnwNIh9/5YojB0vur5ASVDTDV4bw/wBW/shKldziRAi/AcugR5wUNB8PcSt4fB39foUxbM+oiathSDHQH1C4/DlWOphZcPBo9AFlXBBWkW8hXhQXQoqwsyh7hLWOd/i0n6KGrlzm/M1zfEEfVEkKeQTtpqRrEccKuDRV0A5g4auw1SaFvSroByItK0WqfSuSFKJYO5qic1FOao3BVQSkClqxSlqxUM5F9yjJRUeahljXfoG5PE9ArVg8EGiAIQeXVmtIbaYBPmnmGqTPdAhUwoqwLFVNDmiN+PBZWYHlpkhzQeO4JMgjyHomVekHNggdOhVZxebfArNY5rflkyJ3JFieFvdXF7Ky0o76OcSGunSZhea9vsiLD+LpCDIFUD2qfYr07M88osbNOmzUd7CP5c+qqWWZx+Kxgov+CGkGR8MGf7b80U8qqmLwQanyiwDKs7rVsJSa1veJeC4cgRfoq1nTn0qoDx1ncHzXpJqU6X5VKi2m0Oe0NsfkIuW/p1A6hvISLtDQFZhaWsB3adIsVklktm6EFF9aEFYCoGvaYPLhB3EKIN7p8fsl+X5k+m403taCDBGkeylx+Z27sDfhbhwQtt6DeNpibOsLod8RnH5gOHVC18a4tuTCb4bCPcdToAPMCSCmD8I0s0aW6eWkesoeux3qJaEOXUGmk5xGp8iBwi6LwtweFjbquMODReWOAiJFrG4un+Er04JLaf8AoPZFzoqSt6Ktj8JI1D5h7ozstXJc4DfSP/ZqfYPAPrxpZTYybFzN78ByVp7N9ix8cl4pkQTpYCwEgx3uYvt0QzyxSdhY3b4lD/DPqVOMTudt02oZZpcRvBIVvzDKXitpbRbvYCw8SZsEYcj0uJcGkm9gQBPK91jfmQGzwzKazA97bgf/AFK5wuGj+c1bMRQDTDGankGNM2ixJM7bj1W8syDUS/EEsYODW3cQY07ACeYWrC3NcukY8ip0J6lUEBoBJt9IgBGMyfE7/Ce0f4mbzw3/AGV2yRuEDgGsbTdHdJaBFvlNQkknrxVhqZcQJBBWpMBYVJWeRmmAI0weJJ+3BbFP2Vj7Z1GGtpDe+ANbrXsIEdBzSusaIpjR8Q1D8xcAGgcmgEzwujRnkqbVjXLc6pFopPpMp7Q5rWls8y0i3jdP8VUqMaP/ABOEgA6tIdxLdJBExPFeepvRy7Uxr6dV7GlwbL2kMa/q9hIG4uQN1GgoZZVRY6eCw2IJa6iGPAkiIMcDrbEpXmXYgb0X/wDF1/Rwv7FNuzlJ7Kj6VUsNTSHhzXAktmCLCbH6qwOMA229fJDya6HelDJG5I8bxmWuYYcI9xax/wDxBOpL1LMsuw1Z4cRoqiDdjmh3HS8EAGdt1Xe0GS0mw6m7QSYNN8iDE2J2G+9uqbGdmLL48o7W0UuFohG4jDFpIIII3BQjgjM6ZEQo3BTEKNwVBohIWLorFQdlzxTTQqB4kseAPA3t+ytmUZj8RsA94bSk+IY1zdL/AJS0A/uOqTYWq6i8sJmNj/UOBCGg1M9BrYoNFzfkqz2ny04o03UR+cwCZMBzC42J4RBPqtObVLC6L76eJQ2TdpBTrMpP2fTBPMHW8IG+KsZXPTGmB7OU6YmoBUdHG7R4Dj4ry/tnkzsuxTcRRn4L3yLzodvoJ5G8L2OjhBTDtB7hOoN3DSbu0neCb+JPNLs0y1mIpvpVBLHiHdOoPAjmsGXPT/Q6fj+OkhK3M2YqhTrM3IIPMEG4SfMXBjS6odI9z4BJ8K2rl8UQ4Oh1TS7dr2kiCOqQ5ljzVrAVCTfvTa3LorS+3QMo22c5kBiamqm2HC3Qj+480Pm2WOawOB1AE6hHQXHRWh9GNPwwPhkbAXE8Z6Lh9Kw8T9AmJiHmpqhDgaoqNAJEjaRI2iCmbKVo3hJcfgzQqBzfkcf9Ty8EUcS98NbJJ2A3KphNXtdE+MosqNe39QEh3IyFrstgDVd32nQ2dXUj9IKuHZXs7TaxxrMa950zN2tvsBt5p1gcAyCNItfaOCGTdUgPXilSFuHaO7AAFrK39no+Kf8AF3/skL8obDSJE3sevVOuzOAd8R0OnuncRuZ3CRNSoLxZQ5pWH1SPiH+breJwYLSTy2mIEbzzUtHAltVzn9IvN0Qw6nTHRL8Xxea5z/H9zoZ8qi+MQHDZRpDBSaNLWvJl57xIlreZBdvw9U7weWU6lMagHOIAffVDgBIkbQeS4e+GOjaOPH/pR4LLiKQc1zgTcNBAbBOwHULoRnF6iZ+FPaK1meEbTcAyRBNiCCINgZvPVWDC5/SNMNefhkWjhblHBL88wLmhpgneYvB5EqvVbpsd9mGc3ik6BMzpiSf4SeKWlqdubJv0Wv8A4xp2MbdRsnGWLsSQpWV3hrmBxDXRqE2MGRI8QEWcu6+y4r4bS0G4O0GPsoS/sbyvMqtF00iNRht2hxgbNE+W3IK+TXrYR3xKYpVS13DVqEcGH5SbjovO2yCCCQRcEbjqFfcl7RhtOK+pz27OaPmB5iRf6xzQyX2NOGaWpOkVHA5hUOmlL9RIAGowZtBameKw0ONOo2BFmuM+bTy32VhyTA6q1TEOa0BwmneTHE22mB7p9TwgAvc3IJ3vyPAdFTlTDx4HOG3/AKKFW7OB9HunW65Y4cBb8t878Y/k1B2WnUWukEbjivZalKLQkOdZQH94DvxY/wBQ5FFCe9ifJ8R8bh2v3PMn5cOZ9lE7At5n2T/GYaEtqNT6OSskhccC3mfZaRhC2qoZzYpzvtm9hDQym7ugy7Vxmw0uFlZcnz5pw9GsKdFzz3S5xc1tNxBOmSTEkBoJ4uCrvaTKGV26QGte1o+G4CIgfKf7Sq12Szx2FqljwdJOmo09OnMIUqa5dM6HFZMdw+pfB7PRzfWxrwxo1AOE6pEib33Va7V4IamYoU2m3eF+5fcQR3Zk34nqj6uZUwzWXt0kSDO/gl2I7SsLWho1Nc2CDxBJEQgzpRWivGcpXY6ybtN+WAQIAtv6JfmWaVcS74TAI3IkgR/cQVBlmTCHHWWsddgjvCf6p5JTQqvw2I0vNyfm4Fs7josPGL+Dd6s0krLHl2AYxgs2qWEhtrMMCdN5kzxKTdrMqFRvxGUWfFb/AJS4DhvurPQxLGtAEASfoF1UqNdtcKJ/KM2TK0zzjKs4EaXUwOh1gjyJReNzJgZLWg3jiAJEzzlXHFU5OyDxmTUqtOHt/VuLHbmFatmd+TBytr9yi4IfiHuYQIjvEk+wndPMrFKnZtODfvEyXaTpN5tB4dQisF2PpU3am1KvmW/smjsopumLOO7oElSSdaGT8jG3SejrAZgA1zoFoESYMphgcxb3u4245n90qo9navw6mkh9gR+k2nnZBYHCVaZOtr2+IMeuyV7h2PHjltMutXFj4dM6G7HiefimeRYoajAA7oNuvikFcfltvxH0CbZM3v8A/BvsVItt0afRUMnL7V/A5rPJPut0QuTutWEnYn6gQPotmki/kkrvOkibG217ovDv0tDQbBBNeCpJsZ259EEYJbQbk32Zjs1axpnvHkOYuJKr+Z4STr1sLnaSWt3BIE28eC3m2MpugtudgJ7trTHAch9OImF39PYpkTJmlydMGdTgrqs4tIgiIuOkb+Snqtv/ADmuK1qkSQSBwt1E9UwyqOzQpqDGYMvAjcIys7S0uiYU+CdTqD5w3hBsfdXZIwfwJ8HgTJ1jpHjxUuFb3TyBIHgE+qYAaXEO4HYch47pJgMLrLac2kk9bTfp+6qw3ibLf2ZrhzGsAg05nrJJB+qsBCT9naAY143JIJ4Wi33TV74SpdnRwWsasExVvVCVTNipMbipEdVBqlQjeyv57gf1gb2d481UsbQhejYinIIOzhB8eB/nJU7MMK64MSLbH91pxStUcPzsPCfNdP8AkrZCxd1abgdx6H91iMyglYyfIKrdqsA1/wCbSINVnztG7gP1dSOPRMs4zZoYLEWGzoPhsjsp7LsZorYkup6hqDGuc86REuqECGtGoTyndVKcXHibscvTfN/7KOcS4Ug7vaecHTPKdpV37D1qZpNBaPilstcb87DkrdWyKgWaNH5ZGnSDDY6AKgZrgxgcQ1kuNNwBpEECGjYEkGXA7rJlaekzXjzLKqSou9Cu+IeIcLGNj/c3oeXDZBZ1ghiGRMPF2O5HkehQTc/Y5t9QI3gi/slGNzg/3gf5D37qQVU2xngs1JYGvbpe1xa4HmA26YjG2sVHg8LSc2nWqNNRz7BrSNwJ7xsHGG7dExdgKT4c1pE3s4wZ6cFHivaEyyxbpkNHEk3JRjq0U5/u+yX4pzKEFzTpJidRiepiy6rY9miYOmYieMb6vDggfsVsB4ubXFBDMVzRdF4OxSKpmlHk7/ZE5RjqZM6XDgJdwSv6iPy/2YxeBkfwXLLGd13kPWVNhghcLmDGNtxIkE+JF1rB45pmw9T1To5VJWuhn9O4OMX2NsXg6bmNlo3G1vou8JhW050yJ89iVxXrflNMfVF0RZptsPdHjSbs2ty5U/sjh260dlp5uVkpxRGKdzAja/1hDZnirfDF7CTPX62R0wq0/EA1HwZE2PS6CelouwOpTiOoCPwse/3UWN2b5ewWU7JkOjHk1IIqDveilgExxiR9LIXE1wJ0kEiLTxsNkdhWOgEtbMAyRESDYD/8RlRjbB3VgLOECLyRN7bIP8A5rtIEye7HEJrVw2vTJsJnrII+6bZWwaLEGLTEbBUxmOOxZTwdRuHc2ACSSZOzYExHGy1kGDMGoeNm+HE/T3TNuXud/wCV5cD+kd1vtcosUwBAEAbAIbHcTjDV9DjaxA9pU1WtIMbzPtwQ7m38lunvE3UYUW+iMrqk1TmndR4h+hpd6Ki3pWzqqyWqt5tR708x7j+BPMNiiXAHY/Xmgs4p93wP/X3TIe2Rj8njlwtr4KZisP3liZ1aV1i1HD2eTdpMjcKLa7HFzWgfEYQLCY1COHMKwdi88ZXY2hWJkT8NwcWkSILNQ4ESP4E0yxs0m8bHfY3MgqjZ9lBwVcPZPwKh7p/odvoJ6cDy8FnkuO0dCE1nTxS+pXxf/h68+A3kAPIALzvtpjadbSwOBtIdyIJFileY55i8TGHYXVCRcNESObzy6lLINOpRbVZdg7zHcw51j0Wee3Zo8bA8dOT39hlk2XVKg73cAMFx4x/SOKY59kgNPVSmW3IJnV18U2wz/iBr2Hu7Fv8A3wI/dMadBAi55pcrK32YzUClTY+7CXb8CCIKvDHAARYAeQCpfaLJvhaKjLNJdqHIki8clqpWxFRjaLS5wjZo4f3Hl4o0JyQU3yTrsZ59nFIg0/nmxP6R4cyhMnyWrXYA2r8NgqSXWLnt07NabeZQWLyP4OkPOp5EkD5W9Op6qDH0yKTS2Q74to3+Tohmvax2JK0oMvo7OUmwZJ8Y+yKp5dS2kDxsqhknaqoIp4iSNg+Lj/L91ccFlbqsOcYYdo3K5mTBydI3+rPF9QLjstdTaSOJEejkBl2McCZ/liuxQOBrupteatCoWFtDVJpkh86RwBge64wOK1lwqU/hmTEGeB3WrFjcIJPYiWRSyX/nRc31poU/JNsG+aY4xb6QFWMzqltBkc2/QJh2bx+qaZ3LXOEndzHS6P8Ai9v+qfjVMfJrkNHKKtWDfmIHiuc9xJp0pB3IA/5bx1VTFYudE2j7JrYEpJD7N8V+X3CCCdLiL+SrmBxHeP8AOam/FFjazSJDu8OjmwZ8Ery10uN5295QuNsW8g8rVg4M/wCR9wuMfXg6W73k/sl1EzG/r1TXCYXU4uc35th48fEpsVQlytmskwheZg7wHRZvMzz2VlqUwyA6oASIAPEzvYShMhqNLS0CNLiIHKbFLsfTDXuGrXHE/Ty2UHRiqsfMy8zOq/KTB8kdhaJbItvPqqW6oSZJJPMlM8tzc0wWkahuL3HPyVMJUui1en88lw6enr/0luBztr3hpaWzsZkeaZkobC5A7p1bDbn18FHUB5D1P7KZ2/l91w5EgfgjGKe2xDSPEz6wluOrPc8GBEHibbdEbVQVbceB+yZFGXPOTVWSUSbG3r/0iMa7VTcbTF/EXUNEWXTnWqD+0fQq5L5AxS/6/D/sIyDyHqf2WlMOCxPOWzzR/aVtFgYGkkD5hsJvsdyhstxYxYq0nlxYRLpLSZ4FnIjmhcXkwce84gkCNMW8Z3SDBVH4atpJhzTvwI59QUFVXJaOlHBjlFuH1dnpGVY7DU2aKNMiANRPzP4BznES4WMHbkge1OVNxFMVmh2tosGxLmjgZ47wocvfTcNbJB2ImQ2TJDRwE3RWadoKeHosHzVCDAGwubkofIglC0Z8XJZfbdlayHtDSpn5a0bOHc9fFNsy7a0G92m2qevd+5VSwmCfiKw+Awvc895o4TfUTsG9SvQsg7BUaLhVxDhWqC4ZH5TTwsbvI626LE5bOrkhhjuXZBkuHqYhrXva9lJwJmoYe4EkGGwZFhB2VpwlGnSbpY0gf5ST4mLqTNMR3h/j9yl3xpKYp6s5s02/0OczwYqvZAPInULDfkj24SkKZphndN5m885i/msw1E/MbWstvqoJrkqfRIZHF+3tCDMshouvDmno4QfLTZKKeCdQdNOpWp9WVI+jbq2YkyCleJIi6VxjHSN0PKySW2Cdn8MKb6lQF7nvc3U97tTjuN46lNsE5rpI/lilNPEaQ6PH0XGVYggk9R9CmKmE427Ltjqo/Dsnp9kp/wDkDTrU3NMaXh3vcHpBI81PnVbTh6f+TR7AquY3EgubHX62RKJMk3Z6p2lwZqUS1nAtd6G/jYqrZDg/iOMmA0SbeSzs32gq0yKTh8SnAgTdttmnlbY8uCsWAzCm9rhpbSPK0Om82Av0Rhe2bTK3UxrmB2kkEB+3MhsT6IbLcZ8Qd9tPVMawIfAHENifEj6J9mmVsZSe/Vq62gyQLeCreTYBzpcIgkAX5yFBcrTobYptJrG6aUO2LtZ3ibDkjcNVAN7bexUJyyq5rbCO7eeMabeUlEVcpqkQI8dXNEgeMr0hbhqxYSWGLkT0lScEZUyJ7R3CH3/x9j16od2Gf8uh2rlF1B6TRACugVIMFVkN+G4E8xA9USzJ6smzeH6lCmRYITUYP7m/VXElVrD5TVa5ru7Yg77QfdPy8/0+4QtE2bJ73l91y8qI1Tr+X9O8jmuH1T/T7hFFE5UjmoUJVNx4H7KSpUP9PuEJVqu1Du8DxHROijBlkH4cWUeIdHxf8Pt/2pqEwLe4SnMMQe/bewuP6h9gpVlKXGvz/DOAbDwWIZ1Y27vDmP3W005zezz01JIHQJDnmHDz/c3Y9OSYYGoDUBJIsRtPDxXGIwQqVoDjt/SODb8VHki4UdTHHhKyusxD2gwSOBgx6pvgezr8Syk9ztFMNgndx7zjDR9z7o05I1rjJJNv0jiAeatOFa1mHYLmDHDlKU4prsLN5FL/AI+w7IsvpYakG0WBsxqO7nb3c43KJzKsRp6iVHh6w0NJDo8Bx1RxUOa12kt+azQNh+6yZcbfQmE3xbl2S5lTJdTjiD9SuqNJtN97nnwFl1j8QDoI/Szzu+Puq7iazn1iHGwcRHqLoYLitjssectdWH5vnJu2jc2l52HhzS/B0iO/qJcd3E7oyvhrG0RI9GiPdbw9KaXmPqVG2w/TjDSJDWMAFarUNQRNXDQY5WRlPDw0E/yyBpgxW9CSll5INlmFy8d7w+xVkwVRjdUkbg+IG4QWHo6tUWuB6yonRpW6B86wpGHYCZggHxgH6JFiaADmx/S0qwZjXL6bAeY8zAEnyCVYqhpc0TMhp9U5OwJrYblOI0vFiTLCI/t1W89SsmX05N/D0CSZY0Mf3i0HUw3gywF2sDr8tt1ZcsEyepKIvGgGtiQw1GPBdTe0y0GOEy08CuclbTDW6HucCdy3S4C8Etkg+R4LWe4YnW4ECziBeSGgao4cfYrjs58g9fQlQj+ui4UqQDBNwACDuLCyjY8Ewfdae/TSY2P0jdQt3sZVmgPB4j+eCxpkyo6YspmhUEbfsYvyE/dRUqRvJ5cLeSmlcueoRpM01vNY+Fw+ohq7/eysF0kYane8vuVw96hLu95D6rTnrRGJglm0be5QtEvHn9ljnKbB05dPQ/ZMapGVy5Ogx50tJ5BVXFVZfHJPc6xQYz3/AGVTpVN3HigigM0v2JsRiIPktICq6SsTDHRQsEe8E6wrB+JIG2pw9ilGU09dQDoT6CfsmdJunEADiNXq0lZEzvSgNMdTio+1hA9AFt9fuAcJB9lmLxrdL53Ief8AdrS37pTVqnQDwt9ESZnlhLOcQPgN8Gf+xQ/aCsA9zRwe6PAWQ4rA4ZnM6B/9ih87Gl4EyRqB8Q9wULeOkNi0lwDbyXDyGl32QDaf5sniZ9bovBViyqxxvBd7tA+6iZWHxmzwEegKHiRjbGtaWVTyj3eELRZFP+cyusfWGlwG5LQfSfqums/I1eB/+xCpQRJybf4MxFWb813iMXNIDw9ggqz7BbxFYfCaOIP1AUcAYyewnAVQdU/0ui/EBT5S4nV0E7TsCl+X0Q8GTFw0QOLtp6WU+VF3ej/HfmCEDxjYSaaIXmQ0KN062k8NPoCmOMxDXNaAQe8NIA+VukAtPmhQ2HNkcj7q1AkpjjC4TVVadJsyoWkEb3IJ6Kx5fhjy4etkFSYC9kHZhN5k8YT/AAo3hWzViWyu5xg6pDg1kiIm0jUBIBnjCE7PDSILTsR9VZsU+JnofRLMtaL7bn6mVF0BNe9BgGtoIvHSDHI/zgu6TEK50Fum1hx5lMB1sVGhkJKR21dalwCuXzyKoadOeoXvUdSooS9WC2SveoK9WB6LipWj+beKX1MewG5k72BPuiS2IyzSiwg1+/Gl3y8uq6NTof55pP8A/KH4hMd2NvXijMPmTSCXQ33ny3WmMjkzU0GNJPApg1wYBINgfsosuh0kcEk7U52GwxhvB+11UpWFC4q32xdnuZfEfpE9UIalogofCMO53KNDEUUZss10Dauh9FtTELEVCuR5xlryHjTvwR7MQ5uJOrcamn/VwSTDVYPkjqNf4mJJP6i8x10uMLDZ6fiM8VWa9lV36miiB4RBXdbEt+ABx0sHmJJPoocXlwILtUEsLg2LflNaXSZsb+yGq1G/h2/1awN+GhXYLiMZig09R9So8XiC52o7mT6klcz/APysM/rAhR4+g5kT1G+x3g9YKuxcoltpVwCNUDVcT/k2fYFLMbXBxDy35S90eF13ReHVaTXgxDwLxwkJTg3aqgE7z7Akq0BKI3xWoguAJANzFhbiUxy7FFtNpce5IPOLkAxylCYnECnSJMn5g2Ih3xWCC4TIiCl9LH/lAETsDeCRrJjp4qWU4UxpmuJBLYOqGgF3MgXN0JWq9weX0UObPa2o4Ns0G15tHPitYpkUwZvDCRw7wMQVdgcNsLy+s+HaDFiTtsB14qfKsXE2nvNPmJSbB4nTJ5hw9Wwj8kYXT3Sbt52HeuqCUeg7U0Ci4DeS68yQ72RGNxIcWwZ3M+JkDyQFfAFgBBLiHBrhpiCWh1jxEFbxY77NLSBpYTub8VAXHRb8O7SWX3Z9U/wVWFWKZJdTAk9wX0mE+oO4GfQqmPwtJsNxFZsOkjY+sWSjAP8AqfqVxj60B5g2jgePkhcmxTXzeLxsdySoloHJO8iSGL2m1jfZHfEgjUY2vvsbhL8ZiwABeTpdsYECLKVuJa5wBB2cdjvEzsroFSUW0n9jk4p2s3tOxvyRZfInmlNKqHPgT8wGx6I74gFpNxIkEXBIQtDcc7W2cucoXVJ2WOM+H83WqndE28zA9VA2wXM3gUyDudvZIlPjcaahEiALAAE+cwhw7x9CjSMmSSbMG/kmGBwk952yHY1jO9UMW2i58kpzbtEXdynIb9fH9lYFVtj/ADTtC2lTLWGSeXp6KrUWuqP1OuTP2UGHplxl0k+B/ZN8MGhzRDpIP6HdOibFGTNkq38hVCipS1StPR3+jv2XLn9Hf6O/ZOo5rk2yEsWLZqdHf6O/ZYqCs8bw7rnwKMy5w/ENnbUZ9DyXGRtb8ZuqIh2+0wdM9JhG/BacWAIHdJfpiNQpkuDeG6557CgvNn1m/iNB/Ia8NJtbXAhpN4MCY5IOvTH4dr5M6w0iLDuTutZvX0Oqs3FUUnEncaRqj3QdaqfhtbNpBjrpiVAWixZVU0U6b3mGT46S4Oa15HIGFx2lzUVHjTBEAucJ77g0NLoOwso2Zi04amxwkTTaRJBhryd9h4pdn4a2vUayzQ5wbebTa6sprQ+zfGtdo0k3c53KAYEeyX4OuRVGneTHHcELVLCvquaGAWBJJIAHegSTzJAQdMltaDYhxBHIiZCuwHEs2Oxv5eIY8NDpp6bd4Fpgtb0iULA/Dz0F+us29EBnFfVUc7m6UVTaHYS0azUaOt9XE2UsFohfWt/OSLxNR/wWye6YjbgD+6X42i6m4sdZzTBvN45rupXJphsWBmfJWDxJaD7Hz+itXZloPxJj5beMO2SDIQ0h2rSbidUfJB1ETx2Tvs00HXcxqa0R1DrlSycdo6r1q0UviHum7drgQ2TG5txUuMhtRgaSdTWEWj5ku/FahTZHySJ5y6V3VrEVWE306PQHZQU0mXjLsUKekOcAS1vWQLOb7hMMLiZdyG3hZIG4lj3tBExRe4GSADYjxU+BxMn1TTA5OMv0sYZk+Sf5wSPBsdqdp5k+hN0xxWrvuiwnje0SQOkoDJ8QCXf8vfUpLoLA36ts4rZk4BgMGAQY334oupm7CR+k3SjFVBqRGNwGtzQwA9zUeG26Hof9Sf4GWHxrS6zhuPoEZia5kSRMKlDCGTE7/YLVelVH6iisXxVOmX6hXa/axH8skufucHgH5Ykbee3Dx6qpn4v9bh5qOoKzpDqjztu4lDx3oe8vKNS7HD8SxvzPHgLlCVu0AFqTb8zcpe3Ac1PSwIRUxDyRQJVrVKrpcSisJgkXSw41eX3TClTARxiZsud/BzhsNCYYZvfHg76tUAKlw7++PB31amo5+Vtph5conuWi5RuKYY0jRK2oyViEZR41gmgvAMgGxjfhsiK1P4eKcGk917gDxsCFtYuae6Bs0eTVcSZMqOv8g/nBYsUIMsLQD6NJuxdVDdW+/RCZ5h/hVn05nQS2ecGJWLFCMf1KraES0va4ljgTpMscHgggbTwSN+IL67nndznOPnJWLFCmP8ewfAJ0j5dUx3tXxA2Z5RZDiiPw25mA/p8xbELFisFg+PxJqPc8gAuMwNtgu6leaTG3s4+4C2sUACMqoh4eCTZryI5hs36JpktdzdUEiRePByxYrBfwD4V1wmFT5h5LSxWKZZKOBD3CDpDaIdG82BhZlQl/qfQFbWJqObPsNxuI062RJ0kNM7CoBII4lI8kEOPifq5aWKpDMDfNjDO8MCW7A6nNECLCInrcrMQfh1KbhJs9kHpaRHisWIUap6cvwQCoATbiPoFmNranT0H0WLEZjfVAr3jkhzUufJbWIgDA5SMWLEQuR235vIfUqcOWLESEyO2uUuHPfHg76tWLESEz6YWSuSVixGZERysWLFQR/9k="/>
          <p:cNvSpPr>
            <a:spLocks noChangeAspect="1" noChangeArrowheads="1"/>
          </p:cNvSpPr>
          <p:nvPr/>
        </p:nvSpPr>
        <p:spPr bwMode="auto">
          <a:xfrm>
            <a:off x="155575" y="-1371600"/>
            <a:ext cx="43243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PR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Tecnología y sus Olas</a:t>
            </a:r>
            <a:endParaRPr lang="es-PR" sz="48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28600" y="1447800"/>
          <a:ext cx="8610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9294B2-F9B0-407E-BA60-E69998D77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079294B2-F9B0-407E-BA60-E69998D77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E6B05B-7426-4092-86AA-096E8E269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00E6B05B-7426-4092-86AA-096E8E2691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1F7613-3907-4C37-85E9-D0D97C1D3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D11F7613-3907-4C37-85E9-D0D97C1D37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33EA0E-BE35-43D0-911D-071DCE0F4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8E33EA0E-BE35-43D0-911D-071DCE0F4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BE0142-0072-4D7B-BCFD-DA11DBCA6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6CBE0142-0072-4D7B-BCFD-DA11DBCA6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s-PR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Revolución Industrial </a:t>
            </a:r>
            <a:br>
              <a:rPr lang="es-PR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s-PR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1447800"/>
          <a:ext cx="8458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8EC3C1-5934-4CBA-BAEB-4F6BAC087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58EC3C1-5934-4CBA-BAEB-4F6BAC087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2D2A44-D693-464C-A1FC-D92D23600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792D2A44-D693-464C-A1FC-D92D23600D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03F06-D2E3-48ED-B76D-6DFD2E015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5703F06-D2E3-48ED-B76D-6DFD2E0155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9F0F3B-5AA7-4389-B564-01A694F08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119F0F3B-5AA7-4389-B564-01A694F08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F2927B-7301-4C07-BD6C-C31965AB0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BF2927B-7301-4C07-BD6C-C31965AB0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9FDF9F-FCF9-4D2C-BC75-6AE000B70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EE9FDF9F-FCF9-4D2C-BC75-6AE000B70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2578</TotalTime>
  <Words>635</Words>
  <Application>Microsoft Office PowerPoint</Application>
  <PresentationFormat>On-screen Show (4:3)</PresentationFormat>
  <Paragraphs>122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Capítulo 2: Tecnología y Sociedad ¿Qué Tipo de Relación Establece Hoy el Hombre con la Tecnología?</vt:lpstr>
      <vt:lpstr>Introducción</vt:lpstr>
      <vt:lpstr>¿Qué Tipo de Relación Establece Hoy el Hombre con la Tecnología?</vt:lpstr>
      <vt:lpstr>El Sendero Tecnológico:  ¿Un inevitable camino a seguir?</vt:lpstr>
      <vt:lpstr>La Tecnología y sus Olas</vt:lpstr>
      <vt:lpstr>La Tecnología y sus Olas</vt:lpstr>
      <vt:lpstr>La Tecnología y sus Olas</vt:lpstr>
      <vt:lpstr>La Tecnología y sus Olas</vt:lpstr>
      <vt:lpstr>La Revolución Industrial  </vt:lpstr>
      <vt:lpstr>Evolución de la Tecnología</vt:lpstr>
      <vt:lpstr>Slide 11</vt:lpstr>
      <vt:lpstr>Impacto de la Tecnología  en la Educación</vt:lpstr>
      <vt:lpstr>Educación Tecnológica en la Escuela</vt:lpstr>
      <vt:lpstr>¿Crees que sea posible que el uso de la computadora deshumanice el proceso de enseñanza aprendizaje?</vt:lpstr>
      <vt:lpstr>Referencias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Tecnologia y Sociedad que tipo de ralacion establece hoy el hombre con la tecnologia?</dc:title>
  <dc:creator>Raul</dc:creator>
  <cp:lastModifiedBy>Raul</cp:lastModifiedBy>
  <cp:revision>152</cp:revision>
  <dcterms:created xsi:type="dcterms:W3CDTF">2013-10-31T14:33:33Z</dcterms:created>
  <dcterms:modified xsi:type="dcterms:W3CDTF">2013-11-06T16:24:31Z</dcterms:modified>
</cp:coreProperties>
</file>